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Lst>
  <p:sldSz cx="27432000" cy="36576000"/>
  <p:notesSz cx="6858000" cy="9144000"/>
  <p:defaultTextStyle>
    <a:defPPr>
      <a:defRPr lang="en-US"/>
    </a:defPPr>
    <a:lvl1pPr marL="0" algn="l" defTabSz="2002628" rtl="0" eaLnBrk="1" latinLnBrk="0" hangingPunct="1">
      <a:defRPr sz="7907" kern="1200">
        <a:solidFill>
          <a:schemeClr val="tx1"/>
        </a:solidFill>
        <a:latin typeface="+mn-lt"/>
        <a:ea typeface="+mn-ea"/>
        <a:cs typeface="+mn-cs"/>
      </a:defRPr>
    </a:lvl1pPr>
    <a:lvl2pPr marL="2002628" algn="l" defTabSz="2002628" rtl="0" eaLnBrk="1" latinLnBrk="0" hangingPunct="1">
      <a:defRPr sz="7907" kern="1200">
        <a:solidFill>
          <a:schemeClr val="tx1"/>
        </a:solidFill>
        <a:latin typeface="+mn-lt"/>
        <a:ea typeface="+mn-ea"/>
        <a:cs typeface="+mn-cs"/>
      </a:defRPr>
    </a:lvl2pPr>
    <a:lvl3pPr marL="4005257" algn="l" defTabSz="2002628" rtl="0" eaLnBrk="1" latinLnBrk="0" hangingPunct="1">
      <a:defRPr sz="7907" kern="1200">
        <a:solidFill>
          <a:schemeClr val="tx1"/>
        </a:solidFill>
        <a:latin typeface="+mn-lt"/>
        <a:ea typeface="+mn-ea"/>
        <a:cs typeface="+mn-cs"/>
      </a:defRPr>
    </a:lvl3pPr>
    <a:lvl4pPr marL="6007884" algn="l" defTabSz="2002628" rtl="0" eaLnBrk="1" latinLnBrk="0" hangingPunct="1">
      <a:defRPr sz="7907" kern="1200">
        <a:solidFill>
          <a:schemeClr val="tx1"/>
        </a:solidFill>
        <a:latin typeface="+mn-lt"/>
        <a:ea typeface="+mn-ea"/>
        <a:cs typeface="+mn-cs"/>
      </a:defRPr>
    </a:lvl4pPr>
    <a:lvl5pPr marL="8010512" algn="l" defTabSz="2002628" rtl="0" eaLnBrk="1" latinLnBrk="0" hangingPunct="1">
      <a:defRPr sz="7907" kern="1200">
        <a:solidFill>
          <a:schemeClr val="tx1"/>
        </a:solidFill>
        <a:latin typeface="+mn-lt"/>
        <a:ea typeface="+mn-ea"/>
        <a:cs typeface="+mn-cs"/>
      </a:defRPr>
    </a:lvl5pPr>
    <a:lvl6pPr marL="10013141" algn="l" defTabSz="2002628" rtl="0" eaLnBrk="1" latinLnBrk="0" hangingPunct="1">
      <a:defRPr sz="7907" kern="1200">
        <a:solidFill>
          <a:schemeClr val="tx1"/>
        </a:solidFill>
        <a:latin typeface="+mn-lt"/>
        <a:ea typeface="+mn-ea"/>
        <a:cs typeface="+mn-cs"/>
      </a:defRPr>
    </a:lvl6pPr>
    <a:lvl7pPr marL="12015770" algn="l" defTabSz="2002628" rtl="0" eaLnBrk="1" latinLnBrk="0" hangingPunct="1">
      <a:defRPr sz="7907" kern="1200">
        <a:solidFill>
          <a:schemeClr val="tx1"/>
        </a:solidFill>
        <a:latin typeface="+mn-lt"/>
        <a:ea typeface="+mn-ea"/>
        <a:cs typeface="+mn-cs"/>
      </a:defRPr>
    </a:lvl7pPr>
    <a:lvl8pPr marL="14018398" algn="l" defTabSz="2002628" rtl="0" eaLnBrk="1" latinLnBrk="0" hangingPunct="1">
      <a:defRPr sz="7907" kern="1200">
        <a:solidFill>
          <a:schemeClr val="tx1"/>
        </a:solidFill>
        <a:latin typeface="+mn-lt"/>
        <a:ea typeface="+mn-ea"/>
        <a:cs typeface="+mn-cs"/>
      </a:defRPr>
    </a:lvl8pPr>
    <a:lvl9pPr marL="16021027" algn="l" defTabSz="2002628" rtl="0" eaLnBrk="1" latinLnBrk="0" hangingPunct="1">
      <a:defRPr sz="7907" kern="1200">
        <a:solidFill>
          <a:schemeClr val="tx1"/>
        </a:solidFill>
        <a:latin typeface="+mn-lt"/>
        <a:ea typeface="+mn-ea"/>
        <a:cs typeface="+mn-cs"/>
      </a:defRPr>
    </a:lvl9pPr>
  </p:defaultTextStyle>
  <p:extLst>
    <p:ext uri="{521415D9-36F7-43E2-AB2F-B90AF26B5E84}">
      <p14:sectionLst xmlns:p14="http://schemas.microsoft.com/office/powerpoint/2010/main">
        <p14:section name="Line Break" id="{8625E678-3649-A14A-B3EF-3297CC3CC662}">
          <p14:sldIdLst>
            <p14:sldId id="257"/>
          </p14:sldIdLst>
        </p14:section>
      </p14:sectionLst>
    </p:ext>
    <p:ext uri="{EFAFB233-063F-42B5-8137-9DF3F51BA10A}">
      <p15:sldGuideLst xmlns:p15="http://schemas.microsoft.com/office/powerpoint/2012/main" xmlns="">
        <p15:guide id="1" orient="horz" pos="11520" userDrawn="1">
          <p15:clr>
            <a:srgbClr val="A4A3A4"/>
          </p15:clr>
        </p15:guide>
        <p15:guide id="2" pos="86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06708F-3E2E-05B6-7259-0148B60D45F4}" v="91" dt="2019-02-15T03:27:01.162"/>
    <p1510:client id="{EDFBC587-86DF-2209-B6F8-1F6CD791CC9D}" v="1371" dt="2019-02-15T22:01:46.280"/>
    <p1510:client id="{44880D92-E896-84F4-1E26-6475727157EC}" v="13" dt="2019-02-15T04:19:28.813"/>
    <p1510:client id="{3A5C6291-89AF-C45E-FE4B-47DEDAE2F9CB}" v="1304" dt="2019-02-15T04:39:13.174"/>
    <p1510:client id="{9277F05C-6DD5-4B4B-B2A9-0E9A2C559BFD}" v="342" dt="2019-02-15T22:55:38.805"/>
    <p1510:client id="{08C59920-180F-41D9-37D1-5136C231222A}" v="110" dt="2019-02-15T23:00:19.996"/>
    <p1510:client id="{2AE8939D-86D0-89B0-07CF-E31B017299F5}" v="784" dt="2019-02-15T23:46:49.2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289" autoAdjust="0"/>
    <p:restoredTop sz="94660"/>
  </p:normalViewPr>
  <p:slideViewPr>
    <p:cSldViewPr snapToGrid="0">
      <p:cViewPr>
        <p:scale>
          <a:sx n="20" d="100"/>
          <a:sy n="20" d="100"/>
        </p:scale>
        <p:origin x="-2730" y="18"/>
      </p:cViewPr>
      <p:guideLst>
        <p:guide orient="horz" pos="11520"/>
        <p:guide pos="86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microsoft.com/office/2015/10/relationships/revisionInfo" Target="revisionInfo.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984504" y="6908807"/>
            <a:ext cx="19463004" cy="16815396"/>
          </a:xfrm>
          <a:prstGeom prst="rect">
            <a:avLst/>
          </a:prstGeom>
          <a:ln w="3175">
            <a:solidFill>
              <a:schemeClr val="bg1"/>
            </a:solidFill>
          </a:ln>
          <a:effectLst>
            <a:outerShdw blurRad="63500" sx="100500" sy="100500" algn="ctr" rotWithShape="0">
              <a:prstClr val="black">
                <a:alpha val="50000"/>
              </a:prstClr>
            </a:outerShdw>
          </a:effectLst>
        </p:spPr>
        <p:txBody>
          <a:bodyPr vert="horz" lIns="386250" tIns="193125" rIns="386250" bIns="193125" rtlCol="0">
            <a:normAutofit/>
          </a:bodyPr>
          <a:lstStyle/>
          <a:p>
            <a:pPr marL="0" indent="0" algn="l" defTabSz="3862499" rtl="0" eaLnBrk="1" latinLnBrk="0" hangingPunct="1">
              <a:spcBef>
                <a:spcPts val="8448"/>
              </a:spcBef>
              <a:buClr>
                <a:schemeClr val="accent1">
                  <a:lumMod val="60000"/>
                  <a:lumOff val="40000"/>
                </a:schemeClr>
              </a:buClr>
              <a:buSzPct val="110000"/>
              <a:buFont typeface="Wingdings 2" pitchFamily="18" charset="2"/>
              <a:buNone/>
            </a:pPr>
            <a:endParaRPr sz="135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3968768" y="8127999"/>
            <a:ext cx="19494476" cy="9199292"/>
          </a:xfrm>
        </p:spPr>
        <p:txBody>
          <a:bodyPr vert="horz" lIns="309000" tIns="154500" rIns="309000" bIns="154500" rtlCol="0" anchor="b" anchorCtr="0">
            <a:noAutofit/>
          </a:bodyPr>
          <a:lstStyle>
            <a:lvl1pPr marL="0" indent="0" algn="ctr" defTabSz="3862499" rtl="0" eaLnBrk="1" latinLnBrk="0" hangingPunct="1">
              <a:spcBef>
                <a:spcPct val="0"/>
              </a:spcBef>
              <a:buClr>
                <a:schemeClr val="accent1">
                  <a:lumMod val="60000"/>
                  <a:lumOff val="40000"/>
                </a:schemeClr>
              </a:buClr>
              <a:buSzPct val="110000"/>
              <a:buFont typeface="Wingdings 2" pitchFamily="18" charset="2"/>
              <a:buNone/>
              <a:defRPr sz="195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3968768" y="17594733"/>
            <a:ext cx="19494476" cy="4888752"/>
          </a:xfrm>
        </p:spPr>
        <p:txBody>
          <a:bodyPr vert="horz" lIns="309000" tIns="154500" rIns="309000" bIns="154500" rtlCol="0">
            <a:normAutofit/>
          </a:bodyPr>
          <a:lstStyle>
            <a:lvl1pPr marL="0" indent="0" algn="ctr" defTabSz="3862499" rtl="0" eaLnBrk="1" latinLnBrk="0" hangingPunct="1">
              <a:spcBef>
                <a:spcPts val="1268"/>
              </a:spcBef>
              <a:buClr>
                <a:schemeClr val="accent1">
                  <a:lumMod val="60000"/>
                  <a:lumOff val="40000"/>
                </a:schemeClr>
              </a:buClr>
              <a:buSzPct val="110000"/>
              <a:buFont typeface="Wingdings 2" pitchFamily="18" charset="2"/>
              <a:buNone/>
              <a:defRPr sz="7625" kern="1200">
                <a:solidFill>
                  <a:schemeClr val="tx1">
                    <a:tint val="75000"/>
                  </a:schemeClr>
                </a:solidFill>
                <a:latin typeface="+mn-lt"/>
                <a:ea typeface="+mn-ea"/>
                <a:cs typeface="+mn-cs"/>
              </a:defRPr>
            </a:lvl1pPr>
            <a:lvl2pPr marL="1931249" indent="0" algn="ctr">
              <a:buNone/>
              <a:defRPr>
                <a:solidFill>
                  <a:schemeClr val="tx1">
                    <a:tint val="75000"/>
                  </a:schemeClr>
                </a:solidFill>
              </a:defRPr>
            </a:lvl2pPr>
            <a:lvl3pPr marL="3862499" indent="0" algn="ctr">
              <a:buNone/>
              <a:defRPr>
                <a:solidFill>
                  <a:schemeClr val="tx1">
                    <a:tint val="75000"/>
                  </a:schemeClr>
                </a:solidFill>
              </a:defRPr>
            </a:lvl3pPr>
            <a:lvl4pPr marL="5793748" indent="0" algn="ctr">
              <a:buNone/>
              <a:defRPr>
                <a:solidFill>
                  <a:schemeClr val="tx1">
                    <a:tint val="75000"/>
                  </a:schemeClr>
                </a:solidFill>
              </a:defRPr>
            </a:lvl4pPr>
            <a:lvl5pPr marL="7724996" indent="0" algn="ctr">
              <a:buNone/>
              <a:defRPr>
                <a:solidFill>
                  <a:schemeClr val="tx1">
                    <a:tint val="75000"/>
                  </a:schemeClr>
                </a:solidFill>
              </a:defRPr>
            </a:lvl5pPr>
            <a:lvl6pPr marL="9656246" indent="0" algn="ctr">
              <a:buNone/>
              <a:defRPr>
                <a:solidFill>
                  <a:schemeClr val="tx1">
                    <a:tint val="75000"/>
                  </a:schemeClr>
                </a:solidFill>
              </a:defRPr>
            </a:lvl6pPr>
            <a:lvl7pPr marL="11587496" indent="0" algn="ctr">
              <a:buNone/>
              <a:defRPr>
                <a:solidFill>
                  <a:schemeClr val="tx1">
                    <a:tint val="75000"/>
                  </a:schemeClr>
                </a:solidFill>
              </a:defRPr>
            </a:lvl7pPr>
            <a:lvl8pPr marL="13518745" indent="0" algn="ctr">
              <a:buNone/>
              <a:defRPr>
                <a:solidFill>
                  <a:schemeClr val="tx1">
                    <a:tint val="75000"/>
                  </a:schemeClr>
                </a:solidFill>
              </a:defRPr>
            </a:lvl8pPr>
            <a:lvl9pPr marL="15449995"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281B6537-632B-884C-BD56-15C77719C2CE}" type="datetimeFigureOut">
              <a:rPr lang="en-US" smtClean="0"/>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1" y="3263316"/>
            <a:ext cx="12238636" cy="6197600"/>
          </a:xfrm>
        </p:spPr>
        <p:txBody>
          <a:bodyPr anchor="b"/>
          <a:lstStyle>
            <a:lvl1pPr algn="ctr">
              <a:defRPr sz="15125" b="0"/>
            </a:lvl1pPr>
          </a:lstStyle>
          <a:p>
            <a:r>
              <a:rPr lang="en-US"/>
              <a:t>Click to edit Master title style</a:t>
            </a:r>
            <a:endParaRPr/>
          </a:p>
        </p:txBody>
      </p:sp>
      <p:sp>
        <p:nvSpPr>
          <p:cNvPr id="4" name="Text Placeholder 3"/>
          <p:cNvSpPr>
            <a:spLocks noGrp="1"/>
          </p:cNvSpPr>
          <p:nvPr>
            <p:ph type="body" sz="half" idx="2"/>
          </p:nvPr>
        </p:nvSpPr>
        <p:spPr>
          <a:xfrm>
            <a:off x="1600201" y="9535235"/>
            <a:ext cx="12238636" cy="19840812"/>
          </a:xfrm>
        </p:spPr>
        <p:txBody>
          <a:bodyPr>
            <a:normAutofit/>
          </a:bodyPr>
          <a:lstStyle>
            <a:lvl1pPr marL="0" indent="0" algn="ctr">
              <a:spcBef>
                <a:spcPts val="2534"/>
              </a:spcBef>
              <a:buNone/>
              <a:defRPr sz="7625"/>
            </a:lvl1pPr>
            <a:lvl2pPr marL="1931249" indent="0">
              <a:buNone/>
              <a:defRPr sz="5000"/>
            </a:lvl2pPr>
            <a:lvl3pPr marL="3862499" indent="0">
              <a:buNone/>
              <a:defRPr sz="4250"/>
            </a:lvl3pPr>
            <a:lvl4pPr marL="5793748" indent="0">
              <a:buNone/>
              <a:defRPr sz="3750"/>
            </a:lvl4pPr>
            <a:lvl5pPr marL="7724996" indent="0">
              <a:buNone/>
              <a:defRPr sz="3750"/>
            </a:lvl5pPr>
            <a:lvl6pPr marL="9656246" indent="0">
              <a:buNone/>
              <a:defRPr sz="3750"/>
            </a:lvl6pPr>
            <a:lvl7pPr marL="11587496" indent="0">
              <a:buNone/>
              <a:defRPr sz="3750"/>
            </a:lvl7pPr>
            <a:lvl8pPr marL="13518745" indent="0">
              <a:buNone/>
              <a:defRPr sz="3750"/>
            </a:lvl8pPr>
            <a:lvl9pPr marL="15449995" indent="0">
              <a:buNone/>
              <a:defRPr sz="3750"/>
            </a:lvl9pPr>
          </a:lstStyle>
          <a:p>
            <a:pPr lvl="0"/>
            <a:r>
              <a:rPr lang="en-US"/>
              <a:t>Click to edit Master text styles</a:t>
            </a:r>
          </a:p>
        </p:txBody>
      </p:sp>
      <p:sp>
        <p:nvSpPr>
          <p:cNvPr id="5" name="Date Placeholder 4"/>
          <p:cNvSpPr>
            <a:spLocks noGrp="1"/>
          </p:cNvSpPr>
          <p:nvPr>
            <p:ph type="dt" sz="half" idx="10"/>
          </p:nvPr>
        </p:nvSpPr>
        <p:spPr/>
        <p:txBody>
          <a:bodyPr/>
          <a:lstStyle/>
          <a:p>
            <a:fld id="{281B6537-632B-884C-BD56-15C77719C2CE}" type="datetimeFigureOut">
              <a:rPr lang="en-US" smtClean="0"/>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0E054-0F62-724F-B566-F096BCB956E8}" type="slidenum">
              <a:rPr lang="en-US" smtClean="0"/>
              <a:t>‹#›</a:t>
            </a:fld>
            <a:endParaRPr lang="en-US"/>
          </a:p>
        </p:txBody>
      </p:sp>
      <p:sp>
        <p:nvSpPr>
          <p:cNvPr id="8" name="Picture Placeholder 2"/>
          <p:cNvSpPr>
            <a:spLocks noGrp="1"/>
          </p:cNvSpPr>
          <p:nvPr>
            <p:ph type="pic" idx="1"/>
          </p:nvPr>
        </p:nvSpPr>
        <p:spPr>
          <a:xfrm>
            <a:off x="15271851" y="1916763"/>
            <a:ext cx="10972800" cy="28363076"/>
          </a:xfrm>
          <a:ln w="3175">
            <a:solidFill>
              <a:schemeClr val="bg1"/>
            </a:solidFill>
          </a:ln>
          <a:effectLst>
            <a:outerShdw blurRad="63500" sx="100500" sy="100500" algn="ctr" rotWithShape="0">
              <a:prstClr val="black">
                <a:alpha val="50000"/>
              </a:prstClr>
            </a:outerShdw>
          </a:effectLst>
        </p:spPr>
        <p:txBody>
          <a:bodyPr vert="horz" lIns="309000" tIns="154500" rIns="309000" bIns="154500" rtlCol="0">
            <a:normAutofit/>
          </a:bodyPr>
          <a:lstStyle>
            <a:lvl1pPr marL="0" indent="0" algn="l" defTabSz="3862499" rtl="0" eaLnBrk="1" latinLnBrk="0" hangingPunct="1">
              <a:spcBef>
                <a:spcPts val="8448"/>
              </a:spcBef>
              <a:buClr>
                <a:schemeClr val="accent1">
                  <a:lumMod val="60000"/>
                  <a:lumOff val="40000"/>
                </a:schemeClr>
              </a:buClr>
              <a:buSzPct val="110000"/>
              <a:buFont typeface="Wingdings 2" pitchFamily="18" charset="2"/>
              <a:buNone/>
              <a:defRPr sz="13500" kern="1200">
                <a:solidFill>
                  <a:schemeClr val="tx1">
                    <a:lumMod val="65000"/>
                    <a:lumOff val="35000"/>
                  </a:schemeClr>
                </a:solidFill>
                <a:latin typeface="+mn-lt"/>
                <a:ea typeface="+mn-ea"/>
                <a:cs typeface="+mn-cs"/>
              </a:defRPr>
            </a:lvl1pPr>
            <a:lvl2pPr marL="1931249" indent="0">
              <a:buNone/>
              <a:defRPr sz="11750"/>
            </a:lvl2pPr>
            <a:lvl3pPr marL="3862499" indent="0">
              <a:buNone/>
              <a:defRPr sz="10125"/>
            </a:lvl3pPr>
            <a:lvl4pPr marL="5793748" indent="0">
              <a:buNone/>
              <a:defRPr sz="8375"/>
            </a:lvl4pPr>
            <a:lvl5pPr marL="7724996" indent="0">
              <a:buNone/>
              <a:defRPr sz="8375"/>
            </a:lvl5pPr>
            <a:lvl6pPr marL="9656246" indent="0">
              <a:buNone/>
              <a:defRPr sz="8375"/>
            </a:lvl6pPr>
            <a:lvl7pPr marL="11587496" indent="0">
              <a:buNone/>
              <a:defRPr sz="8375"/>
            </a:lvl7pPr>
            <a:lvl8pPr marL="13518745" indent="0">
              <a:buNone/>
              <a:defRPr sz="8375"/>
            </a:lvl8pPr>
            <a:lvl9pPr marL="15449995" indent="0">
              <a:buNone/>
              <a:defRPr sz="8375"/>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81B6537-632B-884C-BD56-15C77719C2CE}" type="datetimeFigureOut">
              <a:rPr lang="en-US" smtClean="0"/>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109376" y="1964275"/>
            <a:ext cx="4572000" cy="2973493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647821" y="1964275"/>
            <a:ext cx="20069180" cy="29734932"/>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81B6537-632B-884C-BD56-15C77719C2CE}" type="datetimeFigureOut">
              <a:rPr lang="en-US" smtClean="0"/>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81B6537-632B-884C-BD56-15C77719C2CE}" type="datetimeFigureOut">
              <a:rPr lang="en-US" smtClean="0"/>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090618" y="17881611"/>
            <a:ext cx="25250776" cy="7840132"/>
          </a:xfrm>
        </p:spPr>
        <p:txBody>
          <a:bodyPr/>
          <a:lstStyle/>
          <a:p>
            <a:r>
              <a:rPr lang="en-US"/>
              <a:t>Click to edit Master title style</a:t>
            </a:r>
            <a:endParaRPr/>
          </a:p>
        </p:txBody>
      </p:sp>
      <p:sp>
        <p:nvSpPr>
          <p:cNvPr id="3" name="Subtitle 2"/>
          <p:cNvSpPr>
            <a:spLocks noGrp="1"/>
          </p:cNvSpPr>
          <p:nvPr>
            <p:ph type="subTitle" idx="1"/>
          </p:nvPr>
        </p:nvSpPr>
        <p:spPr>
          <a:xfrm>
            <a:off x="1090618" y="25445495"/>
            <a:ext cx="25250776" cy="5187580"/>
          </a:xfrm>
        </p:spPr>
        <p:txBody>
          <a:bodyPr>
            <a:normAutofit/>
          </a:bodyPr>
          <a:lstStyle>
            <a:lvl1pPr marL="0" indent="0" algn="ctr">
              <a:spcBef>
                <a:spcPts val="1268"/>
              </a:spcBef>
              <a:buNone/>
              <a:defRPr sz="7625">
                <a:solidFill>
                  <a:schemeClr val="tx1">
                    <a:tint val="75000"/>
                  </a:schemeClr>
                </a:solidFill>
              </a:defRPr>
            </a:lvl1pPr>
            <a:lvl2pPr marL="1931249" indent="0" algn="ctr">
              <a:buNone/>
              <a:defRPr>
                <a:solidFill>
                  <a:schemeClr val="tx1">
                    <a:tint val="75000"/>
                  </a:schemeClr>
                </a:solidFill>
              </a:defRPr>
            </a:lvl2pPr>
            <a:lvl3pPr marL="3862499" indent="0" algn="ctr">
              <a:buNone/>
              <a:defRPr>
                <a:solidFill>
                  <a:schemeClr val="tx1">
                    <a:tint val="75000"/>
                  </a:schemeClr>
                </a:solidFill>
              </a:defRPr>
            </a:lvl3pPr>
            <a:lvl4pPr marL="5793748" indent="0" algn="ctr">
              <a:buNone/>
              <a:defRPr>
                <a:solidFill>
                  <a:schemeClr val="tx1">
                    <a:tint val="75000"/>
                  </a:schemeClr>
                </a:solidFill>
              </a:defRPr>
            </a:lvl4pPr>
            <a:lvl5pPr marL="7724996" indent="0" algn="ctr">
              <a:buNone/>
              <a:defRPr>
                <a:solidFill>
                  <a:schemeClr val="tx1">
                    <a:tint val="75000"/>
                  </a:schemeClr>
                </a:solidFill>
              </a:defRPr>
            </a:lvl5pPr>
            <a:lvl6pPr marL="9656246" indent="0" algn="ctr">
              <a:buNone/>
              <a:defRPr>
                <a:solidFill>
                  <a:schemeClr val="tx1">
                    <a:tint val="75000"/>
                  </a:schemeClr>
                </a:solidFill>
              </a:defRPr>
            </a:lvl6pPr>
            <a:lvl7pPr marL="11587496" indent="0" algn="ctr">
              <a:buNone/>
              <a:defRPr>
                <a:solidFill>
                  <a:schemeClr val="tx1">
                    <a:tint val="75000"/>
                  </a:schemeClr>
                </a:solidFill>
              </a:defRPr>
            </a:lvl7pPr>
            <a:lvl8pPr marL="13518745" indent="0" algn="ctr">
              <a:buNone/>
              <a:defRPr>
                <a:solidFill>
                  <a:schemeClr val="tx1">
                    <a:tint val="75000"/>
                  </a:schemeClr>
                </a:solidFill>
              </a:defRPr>
            </a:lvl8pPr>
            <a:lvl9pPr marL="15449995"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281B6537-632B-884C-BD56-15C77719C2CE}" type="datetimeFigureOut">
              <a:rPr lang="en-US" smtClean="0"/>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0E054-0F62-724F-B566-F096BCB956E8}" type="slidenum">
              <a:rPr lang="en-US" smtClean="0"/>
              <a:t>‹#›</a:t>
            </a:fld>
            <a:endParaRPr lang="en-US"/>
          </a:p>
        </p:txBody>
      </p:sp>
      <p:sp>
        <p:nvSpPr>
          <p:cNvPr id="9" name="Picture Placeholder 2"/>
          <p:cNvSpPr>
            <a:spLocks noGrp="1"/>
          </p:cNvSpPr>
          <p:nvPr>
            <p:ph type="pic" idx="13"/>
          </p:nvPr>
        </p:nvSpPr>
        <p:spPr>
          <a:xfrm>
            <a:off x="1112940" y="1938871"/>
            <a:ext cx="25206120" cy="15129932"/>
          </a:xfrm>
          <a:ln w="3175">
            <a:solidFill>
              <a:schemeClr val="bg1"/>
            </a:solidFill>
          </a:ln>
          <a:effectLst>
            <a:outerShdw blurRad="63500" sx="100500" sy="100500" algn="ctr" rotWithShape="0">
              <a:prstClr val="black">
                <a:alpha val="50000"/>
              </a:prstClr>
            </a:outerShdw>
          </a:effectLst>
        </p:spPr>
        <p:txBody>
          <a:bodyPr/>
          <a:lstStyle>
            <a:lvl1pPr marL="0" indent="0">
              <a:buNone/>
              <a:defRPr sz="13500"/>
            </a:lvl1pPr>
            <a:lvl2pPr marL="1931249" indent="0">
              <a:buNone/>
              <a:defRPr sz="11750"/>
            </a:lvl2pPr>
            <a:lvl3pPr marL="3862499" indent="0">
              <a:buNone/>
              <a:defRPr sz="10125"/>
            </a:lvl3pPr>
            <a:lvl4pPr marL="5793748" indent="0">
              <a:buNone/>
              <a:defRPr sz="8375"/>
            </a:lvl4pPr>
            <a:lvl5pPr marL="7724996" indent="0">
              <a:buNone/>
              <a:defRPr sz="8375"/>
            </a:lvl5pPr>
            <a:lvl6pPr marL="9656246" indent="0">
              <a:buNone/>
              <a:defRPr sz="8375"/>
            </a:lvl6pPr>
            <a:lvl7pPr marL="11587496" indent="0">
              <a:buNone/>
              <a:defRPr sz="8375"/>
            </a:lvl7pPr>
            <a:lvl8pPr marL="13518745" indent="0">
              <a:buNone/>
              <a:defRPr sz="8375"/>
            </a:lvl8pPr>
            <a:lvl9pPr marL="15449995" indent="0">
              <a:buNone/>
              <a:defRPr sz="8375"/>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47828" y="12816772"/>
            <a:ext cx="24169689" cy="7264400"/>
          </a:xfrm>
        </p:spPr>
        <p:txBody>
          <a:bodyPr anchor="b" anchorCtr="0"/>
          <a:lstStyle>
            <a:lvl1pPr algn="ctr">
              <a:defRPr sz="19500" b="0" cap="none" baseline="0"/>
            </a:lvl1pPr>
          </a:lstStyle>
          <a:p>
            <a:r>
              <a:rPr lang="en-US"/>
              <a:t>Click to edit Master title style</a:t>
            </a:r>
            <a:endParaRPr/>
          </a:p>
        </p:txBody>
      </p:sp>
      <p:sp>
        <p:nvSpPr>
          <p:cNvPr id="3" name="Text Placeholder 2"/>
          <p:cNvSpPr>
            <a:spLocks noGrp="1"/>
          </p:cNvSpPr>
          <p:nvPr>
            <p:ph type="body" idx="1"/>
          </p:nvPr>
        </p:nvSpPr>
        <p:spPr>
          <a:xfrm>
            <a:off x="1647828" y="19925367"/>
            <a:ext cx="24169689" cy="8000996"/>
          </a:xfrm>
        </p:spPr>
        <p:txBody>
          <a:bodyPr anchor="t" anchorCtr="0">
            <a:normAutofit/>
          </a:bodyPr>
          <a:lstStyle>
            <a:lvl1pPr marL="0" indent="0" algn="ctr">
              <a:spcBef>
                <a:spcPts val="1268"/>
              </a:spcBef>
              <a:buNone/>
              <a:defRPr sz="7625">
                <a:solidFill>
                  <a:schemeClr val="tx1">
                    <a:tint val="75000"/>
                  </a:schemeClr>
                </a:solidFill>
              </a:defRPr>
            </a:lvl1pPr>
            <a:lvl2pPr marL="1931249" indent="0">
              <a:buNone/>
              <a:defRPr sz="7625">
                <a:solidFill>
                  <a:schemeClr val="tx1">
                    <a:tint val="75000"/>
                  </a:schemeClr>
                </a:solidFill>
              </a:defRPr>
            </a:lvl2pPr>
            <a:lvl3pPr marL="3862499" indent="0">
              <a:buNone/>
              <a:defRPr sz="6750">
                <a:solidFill>
                  <a:schemeClr val="tx1">
                    <a:tint val="75000"/>
                  </a:schemeClr>
                </a:solidFill>
              </a:defRPr>
            </a:lvl3pPr>
            <a:lvl4pPr marL="5793748" indent="0">
              <a:buNone/>
              <a:defRPr sz="6000">
                <a:solidFill>
                  <a:schemeClr val="tx1">
                    <a:tint val="75000"/>
                  </a:schemeClr>
                </a:solidFill>
              </a:defRPr>
            </a:lvl4pPr>
            <a:lvl5pPr marL="7724996" indent="0">
              <a:buNone/>
              <a:defRPr sz="6000">
                <a:solidFill>
                  <a:schemeClr val="tx1">
                    <a:tint val="75000"/>
                  </a:schemeClr>
                </a:solidFill>
              </a:defRPr>
            </a:lvl5pPr>
            <a:lvl6pPr marL="9656246" indent="0">
              <a:buNone/>
              <a:defRPr sz="6000">
                <a:solidFill>
                  <a:schemeClr val="tx1">
                    <a:tint val="75000"/>
                  </a:schemeClr>
                </a:solidFill>
              </a:defRPr>
            </a:lvl6pPr>
            <a:lvl7pPr marL="11587496" indent="0">
              <a:buNone/>
              <a:defRPr sz="6000">
                <a:solidFill>
                  <a:schemeClr val="tx1">
                    <a:tint val="75000"/>
                  </a:schemeClr>
                </a:solidFill>
              </a:defRPr>
            </a:lvl7pPr>
            <a:lvl8pPr marL="13518745" indent="0">
              <a:buNone/>
              <a:defRPr sz="6000">
                <a:solidFill>
                  <a:schemeClr val="tx1">
                    <a:tint val="75000"/>
                  </a:schemeClr>
                </a:solidFill>
              </a:defRPr>
            </a:lvl8pPr>
            <a:lvl9pPr marL="15449995" indent="0">
              <a:buNone/>
              <a:defRPr sz="6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1B6537-632B-884C-BD56-15C77719C2CE}" type="datetimeFigureOut">
              <a:rPr lang="en-US" smtClean="0"/>
              <a:t>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7827" y="573741"/>
            <a:ext cx="24126829" cy="7130432"/>
          </a:xfrm>
        </p:spPr>
        <p:txBody>
          <a:bodyPr/>
          <a:lstStyle/>
          <a:p>
            <a:r>
              <a:rPr lang="en-US"/>
              <a:t>Click to edit Master title style</a:t>
            </a:r>
            <a:endParaRPr/>
          </a:p>
        </p:txBody>
      </p:sp>
      <p:sp>
        <p:nvSpPr>
          <p:cNvPr id="3" name="Content Placeholder 2"/>
          <p:cNvSpPr>
            <a:spLocks noGrp="1"/>
          </p:cNvSpPr>
          <p:nvPr>
            <p:ph sz="half" idx="1"/>
          </p:nvPr>
        </p:nvSpPr>
        <p:spPr>
          <a:xfrm>
            <a:off x="1647824" y="8534404"/>
            <a:ext cx="11521440" cy="23164800"/>
          </a:xfrm>
        </p:spPr>
        <p:txBody>
          <a:bodyPr>
            <a:normAutofit/>
          </a:bodyPr>
          <a:lstStyle>
            <a:lvl1pPr>
              <a:spcBef>
                <a:spcPts val="6759"/>
              </a:spcBef>
              <a:defRPr sz="8375"/>
            </a:lvl1pPr>
            <a:lvl2pPr>
              <a:defRPr sz="7625"/>
            </a:lvl2pPr>
            <a:lvl3pPr>
              <a:defRPr sz="7625"/>
            </a:lvl3pPr>
            <a:lvl4pPr>
              <a:defRPr sz="7625"/>
            </a:lvl4pPr>
            <a:lvl5pPr>
              <a:defRPr sz="7625"/>
            </a:lvl5pPr>
            <a:lvl6pPr>
              <a:defRPr sz="7625"/>
            </a:lvl6pPr>
            <a:lvl7pPr>
              <a:defRPr sz="7625"/>
            </a:lvl7pPr>
            <a:lvl8pPr>
              <a:defRPr sz="7625"/>
            </a:lvl8pPr>
            <a:lvl9pPr>
              <a:defRPr sz="7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14253211" y="8534404"/>
            <a:ext cx="11521440" cy="23164800"/>
          </a:xfrm>
        </p:spPr>
        <p:txBody>
          <a:bodyPr>
            <a:normAutofit/>
          </a:bodyPr>
          <a:lstStyle>
            <a:lvl1pPr>
              <a:spcBef>
                <a:spcPts val="6759"/>
              </a:spcBef>
              <a:defRPr sz="8375"/>
            </a:lvl1pPr>
            <a:lvl2pPr>
              <a:defRPr sz="7625"/>
            </a:lvl2pPr>
            <a:lvl3pPr>
              <a:defRPr sz="7625"/>
            </a:lvl3pPr>
            <a:lvl4pPr>
              <a:defRPr sz="7625"/>
            </a:lvl4pPr>
            <a:lvl5pPr>
              <a:defRPr sz="7625"/>
            </a:lvl5pPr>
            <a:lvl6pPr>
              <a:defRPr sz="7625"/>
            </a:lvl6pPr>
            <a:lvl7pPr>
              <a:defRPr sz="7625"/>
            </a:lvl7pPr>
            <a:lvl8pPr>
              <a:defRPr sz="7625"/>
            </a:lvl8pPr>
            <a:lvl9pPr>
              <a:defRPr sz="7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81B6537-632B-884C-BD56-15C77719C2CE}" type="datetimeFigureOut">
              <a:rPr lang="en-US" smtClean="0"/>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7827" y="573741"/>
            <a:ext cx="24126829" cy="713043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647820" y="7750534"/>
            <a:ext cx="11521440" cy="4004732"/>
          </a:xfrm>
        </p:spPr>
        <p:txBody>
          <a:bodyPr anchor="b">
            <a:noAutofit/>
          </a:bodyPr>
          <a:lstStyle>
            <a:lvl1pPr marL="0" indent="0" algn="ctr">
              <a:spcBef>
                <a:spcPts val="0"/>
              </a:spcBef>
              <a:buNone/>
              <a:defRPr sz="10125" b="0">
                <a:solidFill>
                  <a:schemeClr val="accent1">
                    <a:lumMod val="60000"/>
                    <a:lumOff val="40000"/>
                  </a:schemeClr>
                </a:solidFill>
              </a:defRPr>
            </a:lvl1pPr>
            <a:lvl2pPr marL="1931249" indent="0">
              <a:buNone/>
              <a:defRPr sz="8375" b="1"/>
            </a:lvl2pPr>
            <a:lvl3pPr marL="3862499" indent="0">
              <a:buNone/>
              <a:defRPr sz="7625" b="1"/>
            </a:lvl3pPr>
            <a:lvl4pPr marL="5793748" indent="0">
              <a:buNone/>
              <a:defRPr sz="6750" b="1"/>
            </a:lvl4pPr>
            <a:lvl5pPr marL="7724996" indent="0">
              <a:buNone/>
              <a:defRPr sz="6750" b="1"/>
            </a:lvl5pPr>
            <a:lvl6pPr marL="9656246" indent="0">
              <a:buNone/>
              <a:defRPr sz="6750" b="1"/>
            </a:lvl6pPr>
            <a:lvl7pPr marL="11587496" indent="0">
              <a:buNone/>
              <a:defRPr sz="6750" b="1"/>
            </a:lvl7pPr>
            <a:lvl8pPr marL="13518745" indent="0">
              <a:buNone/>
              <a:defRPr sz="6750" b="1"/>
            </a:lvl8pPr>
            <a:lvl9pPr marL="15449995" indent="0">
              <a:buNone/>
              <a:defRPr sz="6750" b="1"/>
            </a:lvl9pPr>
          </a:lstStyle>
          <a:p>
            <a:pPr lvl="0"/>
            <a:r>
              <a:rPr lang="en-US"/>
              <a:t>Click to edit Master text styles</a:t>
            </a:r>
          </a:p>
        </p:txBody>
      </p:sp>
      <p:sp>
        <p:nvSpPr>
          <p:cNvPr id="4" name="Content Placeholder 3"/>
          <p:cNvSpPr>
            <a:spLocks noGrp="1"/>
          </p:cNvSpPr>
          <p:nvPr>
            <p:ph sz="half" idx="2"/>
          </p:nvPr>
        </p:nvSpPr>
        <p:spPr>
          <a:xfrm>
            <a:off x="1647820" y="12519555"/>
            <a:ext cx="11521440" cy="19179652"/>
          </a:xfrm>
        </p:spPr>
        <p:txBody>
          <a:bodyPr>
            <a:normAutofit/>
          </a:bodyPr>
          <a:lstStyle>
            <a:lvl1pPr>
              <a:spcBef>
                <a:spcPts val="6759"/>
              </a:spcBef>
              <a:defRPr sz="8375"/>
            </a:lvl1pPr>
            <a:lvl2pPr>
              <a:defRPr sz="7625"/>
            </a:lvl2pPr>
            <a:lvl3pPr>
              <a:defRPr sz="7625"/>
            </a:lvl3pPr>
            <a:lvl4pPr>
              <a:defRPr sz="7625"/>
            </a:lvl4pPr>
            <a:lvl5pPr>
              <a:defRPr sz="7625"/>
            </a:lvl5pPr>
            <a:lvl6pPr>
              <a:defRPr sz="6750"/>
            </a:lvl6pPr>
            <a:lvl7pPr>
              <a:defRPr sz="6750"/>
            </a:lvl7pPr>
            <a:lvl8pPr>
              <a:defRPr sz="6750"/>
            </a:lvl8pPr>
            <a:lvl9pPr>
              <a:defRPr sz="6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14253211" y="7750534"/>
            <a:ext cx="11521440" cy="4004732"/>
          </a:xfrm>
        </p:spPr>
        <p:txBody>
          <a:bodyPr anchor="b">
            <a:noAutofit/>
          </a:bodyPr>
          <a:lstStyle>
            <a:lvl1pPr marL="0" indent="0" algn="ctr">
              <a:spcBef>
                <a:spcPts val="0"/>
              </a:spcBef>
              <a:buNone/>
              <a:defRPr sz="10125" b="0">
                <a:solidFill>
                  <a:schemeClr val="accent1">
                    <a:lumMod val="60000"/>
                    <a:lumOff val="40000"/>
                  </a:schemeClr>
                </a:solidFill>
              </a:defRPr>
            </a:lvl1pPr>
            <a:lvl2pPr marL="1931249" indent="0">
              <a:buNone/>
              <a:defRPr sz="8375" b="1"/>
            </a:lvl2pPr>
            <a:lvl3pPr marL="3862499" indent="0">
              <a:buNone/>
              <a:defRPr sz="7625" b="1"/>
            </a:lvl3pPr>
            <a:lvl4pPr marL="5793748" indent="0">
              <a:buNone/>
              <a:defRPr sz="6750" b="1"/>
            </a:lvl4pPr>
            <a:lvl5pPr marL="7724996" indent="0">
              <a:buNone/>
              <a:defRPr sz="6750" b="1"/>
            </a:lvl5pPr>
            <a:lvl6pPr marL="9656246" indent="0">
              <a:buNone/>
              <a:defRPr sz="6750" b="1"/>
            </a:lvl6pPr>
            <a:lvl7pPr marL="11587496" indent="0">
              <a:buNone/>
              <a:defRPr sz="6750" b="1"/>
            </a:lvl7pPr>
            <a:lvl8pPr marL="13518745" indent="0">
              <a:buNone/>
              <a:defRPr sz="6750" b="1"/>
            </a:lvl8pPr>
            <a:lvl9pPr marL="15449995" indent="0">
              <a:buNone/>
              <a:defRPr sz="6750" b="1"/>
            </a:lvl9pPr>
          </a:lstStyle>
          <a:p>
            <a:pPr lvl="0"/>
            <a:r>
              <a:rPr lang="en-US"/>
              <a:t>Click to edit Master text styles</a:t>
            </a:r>
          </a:p>
        </p:txBody>
      </p:sp>
      <p:sp>
        <p:nvSpPr>
          <p:cNvPr id="6" name="Content Placeholder 5"/>
          <p:cNvSpPr>
            <a:spLocks noGrp="1"/>
          </p:cNvSpPr>
          <p:nvPr>
            <p:ph sz="quarter" idx="4"/>
          </p:nvPr>
        </p:nvSpPr>
        <p:spPr>
          <a:xfrm>
            <a:off x="14253211" y="12519555"/>
            <a:ext cx="11521440" cy="19179652"/>
          </a:xfrm>
        </p:spPr>
        <p:txBody>
          <a:bodyPr>
            <a:normAutofit/>
          </a:bodyPr>
          <a:lstStyle>
            <a:lvl1pPr>
              <a:spcBef>
                <a:spcPts val="6759"/>
              </a:spcBef>
              <a:defRPr sz="8375"/>
            </a:lvl1pPr>
            <a:lvl2pPr>
              <a:defRPr sz="7625"/>
            </a:lvl2pPr>
            <a:lvl3pPr>
              <a:defRPr sz="7625"/>
            </a:lvl3pPr>
            <a:lvl4pPr>
              <a:defRPr sz="7625"/>
            </a:lvl4pPr>
            <a:lvl5pPr>
              <a:defRPr sz="7625"/>
            </a:lvl5pPr>
            <a:lvl6pPr>
              <a:defRPr sz="6750"/>
            </a:lvl6pPr>
            <a:lvl7pPr>
              <a:defRPr sz="6750"/>
            </a:lvl7pPr>
            <a:lvl8pPr>
              <a:defRPr sz="6750"/>
            </a:lvl8pPr>
            <a:lvl9pPr>
              <a:defRPr sz="67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281B6537-632B-884C-BD56-15C77719C2CE}" type="datetimeFigureOut">
              <a:rPr lang="en-US" smtClean="0"/>
              <a:t>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81B6537-632B-884C-BD56-15C77719C2CE}" type="datetimeFigureOut">
              <a:rPr lang="en-US" smtClean="0"/>
              <a:t>2/15/2019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B6537-632B-884C-BD56-15C77719C2CE}" type="datetimeFigureOut">
              <a:rPr lang="en-US" smtClean="0"/>
              <a:t>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6" y="3263316"/>
            <a:ext cx="11521440" cy="6197600"/>
          </a:xfrm>
        </p:spPr>
        <p:txBody>
          <a:bodyPr anchor="b"/>
          <a:lstStyle>
            <a:lvl1pPr algn="ctr">
              <a:defRPr sz="15125" b="0"/>
            </a:lvl1pPr>
          </a:lstStyle>
          <a:p>
            <a:r>
              <a:rPr lang="en-US"/>
              <a:t>Click to edit Master title style</a:t>
            </a:r>
            <a:endParaRPr/>
          </a:p>
        </p:txBody>
      </p:sp>
      <p:sp>
        <p:nvSpPr>
          <p:cNvPr id="3" name="Content Placeholder 2"/>
          <p:cNvSpPr>
            <a:spLocks noGrp="1"/>
          </p:cNvSpPr>
          <p:nvPr>
            <p:ph idx="1"/>
          </p:nvPr>
        </p:nvSpPr>
        <p:spPr>
          <a:xfrm>
            <a:off x="14228471" y="1964271"/>
            <a:ext cx="11521440" cy="29734932"/>
          </a:xfrm>
        </p:spPr>
        <p:txBody>
          <a:bodyPr>
            <a:normAutofit/>
          </a:bodyPr>
          <a:lstStyle>
            <a:lvl1pPr>
              <a:spcBef>
                <a:spcPts val="8448"/>
              </a:spcBef>
              <a:defRPr sz="9375"/>
            </a:lvl1pPr>
            <a:lvl2pPr>
              <a:defRPr sz="8375"/>
            </a:lvl2pPr>
            <a:lvl3pPr>
              <a:defRPr sz="7625"/>
            </a:lvl3pPr>
            <a:lvl4pPr>
              <a:defRPr sz="7625"/>
            </a:lvl4pPr>
            <a:lvl5pPr>
              <a:defRPr sz="7625"/>
            </a:lvl5pPr>
            <a:lvl6pPr>
              <a:defRPr sz="8375"/>
            </a:lvl6pPr>
            <a:lvl7pPr>
              <a:defRPr sz="8375"/>
            </a:lvl7pPr>
            <a:lvl8pPr>
              <a:defRPr sz="8375"/>
            </a:lvl8pPr>
            <a:lvl9pPr>
              <a:defRPr sz="83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00196" y="9535235"/>
            <a:ext cx="11521440" cy="19840812"/>
          </a:xfrm>
        </p:spPr>
        <p:txBody>
          <a:bodyPr>
            <a:normAutofit/>
          </a:bodyPr>
          <a:lstStyle>
            <a:lvl1pPr marL="0" indent="0" algn="ctr">
              <a:spcBef>
                <a:spcPts val="2534"/>
              </a:spcBef>
              <a:buNone/>
              <a:defRPr sz="7625"/>
            </a:lvl1pPr>
            <a:lvl2pPr marL="1931249" indent="0">
              <a:buNone/>
              <a:defRPr sz="5000"/>
            </a:lvl2pPr>
            <a:lvl3pPr marL="3862499" indent="0">
              <a:buNone/>
              <a:defRPr sz="4250"/>
            </a:lvl3pPr>
            <a:lvl4pPr marL="5793748" indent="0">
              <a:buNone/>
              <a:defRPr sz="3750"/>
            </a:lvl4pPr>
            <a:lvl5pPr marL="7724996" indent="0">
              <a:buNone/>
              <a:defRPr sz="3750"/>
            </a:lvl5pPr>
            <a:lvl6pPr marL="9656246" indent="0">
              <a:buNone/>
              <a:defRPr sz="3750"/>
            </a:lvl6pPr>
            <a:lvl7pPr marL="11587496" indent="0">
              <a:buNone/>
              <a:defRPr sz="3750"/>
            </a:lvl7pPr>
            <a:lvl8pPr marL="13518745" indent="0">
              <a:buNone/>
              <a:defRPr sz="3750"/>
            </a:lvl8pPr>
            <a:lvl9pPr marL="15449995" indent="0">
              <a:buNone/>
              <a:defRPr sz="3750"/>
            </a:lvl9pPr>
          </a:lstStyle>
          <a:p>
            <a:pPr lvl="0"/>
            <a:r>
              <a:rPr lang="en-US"/>
              <a:t>Click to edit Master text styles</a:t>
            </a:r>
          </a:p>
        </p:txBody>
      </p:sp>
      <p:sp>
        <p:nvSpPr>
          <p:cNvPr id="5" name="Date Placeholder 4"/>
          <p:cNvSpPr>
            <a:spLocks noGrp="1"/>
          </p:cNvSpPr>
          <p:nvPr>
            <p:ph type="dt" sz="half" idx="10"/>
          </p:nvPr>
        </p:nvSpPr>
        <p:spPr/>
        <p:txBody>
          <a:bodyPr/>
          <a:lstStyle/>
          <a:p>
            <a:fld id="{281B6537-632B-884C-BD56-15C77719C2CE}" type="datetimeFigureOut">
              <a:rPr lang="en-US" smtClean="0"/>
              <a:t>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0E054-0F62-724F-B566-F096BCB956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7827" y="573741"/>
            <a:ext cx="24126829" cy="7130432"/>
          </a:xfrm>
          <a:prstGeom prst="rect">
            <a:avLst/>
          </a:prstGeom>
        </p:spPr>
        <p:txBody>
          <a:bodyPr vert="horz" lIns="309000" tIns="154500" rIns="309000" bIns="15450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1647827" y="8534404"/>
            <a:ext cx="24126829" cy="23164800"/>
          </a:xfrm>
          <a:prstGeom prst="rect">
            <a:avLst/>
          </a:prstGeom>
        </p:spPr>
        <p:txBody>
          <a:bodyPr vert="horz" lIns="309000" tIns="154500" rIns="309000" bIns="1545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6889504" y="33470235"/>
            <a:ext cx="6400800" cy="1947332"/>
          </a:xfrm>
          <a:prstGeom prst="rect">
            <a:avLst/>
          </a:prstGeom>
        </p:spPr>
        <p:txBody>
          <a:bodyPr vert="horz" lIns="309000" tIns="154500" rIns="309000" bIns="154500" rtlCol="0" anchor="ctr"/>
          <a:lstStyle>
            <a:lvl1pPr algn="r">
              <a:defRPr sz="5000">
                <a:solidFill>
                  <a:schemeClr val="bg1"/>
                </a:solidFill>
              </a:defRPr>
            </a:lvl1pPr>
          </a:lstStyle>
          <a:p>
            <a:fld id="{281B6537-632B-884C-BD56-15C77719C2CE}" type="datetimeFigureOut">
              <a:rPr lang="en-US" smtClean="0"/>
              <a:t>2/15/2019</a:t>
            </a:fld>
            <a:endParaRPr lang="en-US"/>
          </a:p>
        </p:txBody>
      </p:sp>
      <p:sp>
        <p:nvSpPr>
          <p:cNvPr id="5" name="Footer Placeholder 4"/>
          <p:cNvSpPr>
            <a:spLocks noGrp="1"/>
          </p:cNvSpPr>
          <p:nvPr>
            <p:ph type="ftr" sz="quarter" idx="3"/>
          </p:nvPr>
        </p:nvSpPr>
        <p:spPr>
          <a:xfrm>
            <a:off x="793378" y="33470235"/>
            <a:ext cx="14522824" cy="1947332"/>
          </a:xfrm>
          <a:prstGeom prst="rect">
            <a:avLst/>
          </a:prstGeom>
        </p:spPr>
        <p:txBody>
          <a:bodyPr vert="horz" lIns="309000" tIns="154500" rIns="309000" bIns="154500" rtlCol="0" anchor="ctr"/>
          <a:lstStyle>
            <a:lvl1pPr algn="l">
              <a:defRPr sz="5000">
                <a:solidFill>
                  <a:schemeClr val="bg1"/>
                </a:solidFill>
              </a:defRPr>
            </a:lvl1pPr>
          </a:lstStyle>
          <a:p>
            <a:endParaRPr lang="en-US"/>
          </a:p>
        </p:txBody>
      </p:sp>
      <p:sp>
        <p:nvSpPr>
          <p:cNvPr id="6" name="Slide Number Placeholder 5"/>
          <p:cNvSpPr>
            <a:spLocks noGrp="1"/>
          </p:cNvSpPr>
          <p:nvPr>
            <p:ph type="sldNum" sz="quarter" idx="4"/>
          </p:nvPr>
        </p:nvSpPr>
        <p:spPr>
          <a:xfrm>
            <a:off x="23693720" y="33470235"/>
            <a:ext cx="2971800" cy="1947332"/>
          </a:xfrm>
          <a:prstGeom prst="rect">
            <a:avLst/>
          </a:prstGeom>
        </p:spPr>
        <p:txBody>
          <a:bodyPr vert="horz" lIns="309000" tIns="154500" rIns="309000" bIns="154500" rtlCol="0" anchor="ctr"/>
          <a:lstStyle>
            <a:lvl1pPr algn="r">
              <a:defRPr sz="15125">
                <a:solidFill>
                  <a:schemeClr val="bg1"/>
                </a:solidFill>
              </a:defRPr>
            </a:lvl1pPr>
          </a:lstStyle>
          <a:p>
            <a:fld id="{9040E054-0F62-724F-B566-F096BCB956E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3862499" rtl="0" eaLnBrk="1" latinLnBrk="0" hangingPunct="1">
        <a:spcBef>
          <a:spcPct val="0"/>
        </a:spcBef>
        <a:buNone/>
        <a:defRPr sz="19500" kern="1200">
          <a:solidFill>
            <a:schemeClr val="accent1"/>
          </a:solidFill>
          <a:latin typeface="+mj-lt"/>
          <a:ea typeface="+mj-ea"/>
          <a:cs typeface="+mj-cs"/>
        </a:defRPr>
      </a:lvl1pPr>
    </p:titleStyle>
    <p:bodyStyle>
      <a:lvl1pPr marL="1475260" indent="-1475260" algn="l" defTabSz="3862499" rtl="0" eaLnBrk="1" latinLnBrk="0" hangingPunct="1">
        <a:spcBef>
          <a:spcPts val="8448"/>
        </a:spcBef>
        <a:buClr>
          <a:schemeClr val="accent1">
            <a:lumMod val="60000"/>
            <a:lumOff val="40000"/>
          </a:schemeClr>
        </a:buClr>
        <a:buSzPct val="110000"/>
        <a:buFont typeface="Wingdings 2" pitchFamily="18" charset="2"/>
        <a:buChar char=""/>
        <a:defRPr sz="10125" kern="1200">
          <a:solidFill>
            <a:schemeClr val="tx1">
              <a:lumMod val="65000"/>
              <a:lumOff val="35000"/>
            </a:schemeClr>
          </a:solidFill>
          <a:latin typeface="+mn-lt"/>
          <a:ea typeface="+mn-ea"/>
          <a:cs typeface="+mn-cs"/>
        </a:defRPr>
      </a:lvl1pPr>
      <a:lvl2pPr marL="2896874" indent="-1421614" algn="l" defTabSz="3862499" rtl="0" eaLnBrk="1" latinLnBrk="0" hangingPunct="1">
        <a:spcBef>
          <a:spcPts val="2534"/>
        </a:spcBef>
        <a:buClr>
          <a:schemeClr val="accent1">
            <a:lumMod val="75000"/>
          </a:schemeClr>
        </a:buClr>
        <a:buSzPct val="110000"/>
        <a:buFont typeface="Wingdings 2" pitchFamily="18" charset="2"/>
        <a:buChar char=""/>
        <a:defRPr sz="9375" kern="1200">
          <a:solidFill>
            <a:schemeClr val="tx1">
              <a:lumMod val="65000"/>
              <a:lumOff val="35000"/>
            </a:schemeClr>
          </a:solidFill>
          <a:latin typeface="+mn-lt"/>
          <a:ea typeface="+mn-ea"/>
          <a:cs typeface="+mn-cs"/>
        </a:defRPr>
      </a:lvl2pPr>
      <a:lvl3pPr marL="4090494" indent="-1193619" algn="l" defTabSz="3862499" rtl="0" eaLnBrk="1" latinLnBrk="0" hangingPunct="1">
        <a:spcBef>
          <a:spcPts val="2534"/>
        </a:spcBef>
        <a:buClr>
          <a:schemeClr val="accent1">
            <a:lumMod val="60000"/>
            <a:lumOff val="40000"/>
          </a:schemeClr>
        </a:buClr>
        <a:buSzPct val="110000"/>
        <a:buFont typeface="Wingdings 2" pitchFamily="18" charset="2"/>
        <a:buChar char=""/>
        <a:defRPr sz="8375" kern="1200">
          <a:solidFill>
            <a:schemeClr val="tx1">
              <a:lumMod val="65000"/>
              <a:lumOff val="35000"/>
            </a:schemeClr>
          </a:solidFill>
          <a:latin typeface="+mn-lt"/>
          <a:ea typeface="+mn-ea"/>
          <a:cs typeface="+mn-cs"/>
        </a:defRPr>
      </a:lvl3pPr>
      <a:lvl4pPr marL="5337759" indent="-1247265" algn="l" defTabSz="3862499" rtl="0" eaLnBrk="1" latinLnBrk="0" hangingPunct="1">
        <a:spcBef>
          <a:spcPts val="2534"/>
        </a:spcBef>
        <a:buClr>
          <a:schemeClr val="accent1">
            <a:lumMod val="75000"/>
          </a:schemeClr>
        </a:buClr>
        <a:buSzPct val="110000"/>
        <a:buFont typeface="Wingdings 2" pitchFamily="18" charset="2"/>
        <a:buChar char=""/>
        <a:defRPr sz="7625" kern="1200">
          <a:solidFill>
            <a:schemeClr val="tx1">
              <a:lumMod val="65000"/>
              <a:lumOff val="35000"/>
            </a:schemeClr>
          </a:solidFill>
          <a:latin typeface="+mn-lt"/>
          <a:ea typeface="+mn-ea"/>
          <a:cs typeface="+mn-cs"/>
        </a:defRPr>
      </a:lvl4pPr>
      <a:lvl5pPr marL="6531378" indent="-1193619" algn="l" defTabSz="3862499" rtl="0" eaLnBrk="1" latinLnBrk="0" hangingPunct="1">
        <a:spcBef>
          <a:spcPts val="2534"/>
        </a:spcBef>
        <a:buClr>
          <a:schemeClr val="accent1">
            <a:lumMod val="60000"/>
            <a:lumOff val="40000"/>
          </a:schemeClr>
        </a:buClr>
        <a:buSzPct val="110000"/>
        <a:buFont typeface="Wingdings 2" pitchFamily="18" charset="2"/>
        <a:buChar char=""/>
        <a:defRPr sz="7625" kern="1200">
          <a:solidFill>
            <a:schemeClr val="tx1">
              <a:lumMod val="65000"/>
              <a:lumOff val="35000"/>
            </a:schemeClr>
          </a:solidFill>
          <a:latin typeface="+mn-lt"/>
          <a:ea typeface="+mn-ea"/>
          <a:cs typeface="+mn-cs"/>
        </a:defRPr>
      </a:lvl5pPr>
      <a:lvl6pPr marL="7724996" indent="-1193619" algn="l" defTabSz="3862499" rtl="0" eaLnBrk="1" latinLnBrk="0" hangingPunct="1">
        <a:spcBef>
          <a:spcPct val="20000"/>
        </a:spcBef>
        <a:buClr>
          <a:schemeClr val="accent2"/>
        </a:buClr>
        <a:buSzPct val="110000"/>
        <a:buFont typeface="Wingdings 2" pitchFamily="18" charset="2"/>
        <a:buChar char=""/>
        <a:defRPr lang="en-US" sz="7625" kern="1200" dirty="0" smtClean="0">
          <a:solidFill>
            <a:schemeClr val="tx1">
              <a:lumMod val="65000"/>
              <a:lumOff val="35000"/>
            </a:schemeClr>
          </a:solidFill>
          <a:latin typeface="+mn-lt"/>
          <a:ea typeface="+mn-ea"/>
          <a:cs typeface="+mn-cs"/>
        </a:defRPr>
      </a:lvl6pPr>
      <a:lvl7pPr marL="8945440" indent="-1193619" algn="l" defTabSz="3862499" rtl="0" eaLnBrk="1" latinLnBrk="0" hangingPunct="1">
        <a:spcBef>
          <a:spcPct val="20000"/>
        </a:spcBef>
        <a:buClr>
          <a:schemeClr val="accent1">
            <a:lumMod val="60000"/>
            <a:lumOff val="40000"/>
          </a:schemeClr>
        </a:buClr>
        <a:buSzPct val="110000"/>
        <a:buFont typeface="Wingdings 2" pitchFamily="18" charset="2"/>
        <a:buChar char=""/>
        <a:defRPr lang="en-US" sz="7625" kern="1200" dirty="0" smtClean="0">
          <a:solidFill>
            <a:schemeClr val="tx1">
              <a:lumMod val="65000"/>
              <a:lumOff val="35000"/>
            </a:schemeClr>
          </a:solidFill>
          <a:latin typeface="+mn-lt"/>
          <a:ea typeface="+mn-ea"/>
          <a:cs typeface="+mn-cs"/>
        </a:defRPr>
      </a:lvl7pPr>
      <a:lvl8pPr marL="10132355" indent="-1193619" algn="l" defTabSz="3862499" rtl="0" eaLnBrk="1" latinLnBrk="0" hangingPunct="1">
        <a:spcBef>
          <a:spcPct val="20000"/>
        </a:spcBef>
        <a:buClr>
          <a:schemeClr val="accent2"/>
        </a:buClr>
        <a:buSzPct val="110000"/>
        <a:buFont typeface="Wingdings 2" pitchFamily="18" charset="2"/>
        <a:buChar char=""/>
        <a:defRPr lang="en-US" sz="7625" kern="1200" dirty="0" smtClean="0">
          <a:solidFill>
            <a:schemeClr val="tx1">
              <a:lumMod val="65000"/>
              <a:lumOff val="35000"/>
            </a:schemeClr>
          </a:solidFill>
          <a:latin typeface="+mn-lt"/>
          <a:ea typeface="+mn-ea"/>
          <a:cs typeface="+mn-cs"/>
        </a:defRPr>
      </a:lvl8pPr>
      <a:lvl9pPr marL="11359501" indent="-1193619" algn="l" defTabSz="3862499" rtl="0" eaLnBrk="1" latinLnBrk="0" hangingPunct="1">
        <a:spcBef>
          <a:spcPct val="20000"/>
        </a:spcBef>
        <a:buClr>
          <a:schemeClr val="accent1">
            <a:lumMod val="60000"/>
            <a:lumOff val="40000"/>
          </a:schemeClr>
        </a:buClr>
        <a:buSzPct val="110000"/>
        <a:buFont typeface="Wingdings 2" pitchFamily="18" charset="2"/>
        <a:buChar char=""/>
        <a:defRPr lang="en-US" sz="7625" kern="1200" dirty="0">
          <a:solidFill>
            <a:schemeClr val="tx1">
              <a:lumMod val="65000"/>
              <a:lumOff val="35000"/>
            </a:schemeClr>
          </a:solidFill>
          <a:latin typeface="+mn-lt"/>
          <a:ea typeface="+mn-ea"/>
          <a:cs typeface="+mn-cs"/>
        </a:defRPr>
      </a:lvl9pPr>
    </p:bodyStyle>
    <p:otherStyle>
      <a:defPPr>
        <a:defRPr/>
      </a:defPPr>
      <a:lvl1pPr marL="0" algn="l" defTabSz="3862499" rtl="0" eaLnBrk="1" latinLnBrk="0" hangingPunct="1">
        <a:defRPr sz="7625" kern="1200">
          <a:solidFill>
            <a:schemeClr val="tx1"/>
          </a:solidFill>
          <a:latin typeface="+mn-lt"/>
          <a:ea typeface="+mn-ea"/>
          <a:cs typeface="+mn-cs"/>
        </a:defRPr>
      </a:lvl1pPr>
      <a:lvl2pPr marL="1931249" algn="l" defTabSz="3862499" rtl="0" eaLnBrk="1" latinLnBrk="0" hangingPunct="1">
        <a:defRPr sz="7625" kern="1200">
          <a:solidFill>
            <a:schemeClr val="tx1"/>
          </a:solidFill>
          <a:latin typeface="+mn-lt"/>
          <a:ea typeface="+mn-ea"/>
          <a:cs typeface="+mn-cs"/>
        </a:defRPr>
      </a:lvl2pPr>
      <a:lvl3pPr marL="3862499" algn="l" defTabSz="3862499" rtl="0" eaLnBrk="1" latinLnBrk="0" hangingPunct="1">
        <a:defRPr sz="7625" kern="1200">
          <a:solidFill>
            <a:schemeClr val="tx1"/>
          </a:solidFill>
          <a:latin typeface="+mn-lt"/>
          <a:ea typeface="+mn-ea"/>
          <a:cs typeface="+mn-cs"/>
        </a:defRPr>
      </a:lvl3pPr>
      <a:lvl4pPr marL="5793748" algn="l" defTabSz="3862499" rtl="0" eaLnBrk="1" latinLnBrk="0" hangingPunct="1">
        <a:defRPr sz="7625" kern="1200">
          <a:solidFill>
            <a:schemeClr val="tx1"/>
          </a:solidFill>
          <a:latin typeface="+mn-lt"/>
          <a:ea typeface="+mn-ea"/>
          <a:cs typeface="+mn-cs"/>
        </a:defRPr>
      </a:lvl4pPr>
      <a:lvl5pPr marL="7724996" algn="l" defTabSz="3862499" rtl="0" eaLnBrk="1" latinLnBrk="0" hangingPunct="1">
        <a:defRPr sz="7625" kern="1200">
          <a:solidFill>
            <a:schemeClr val="tx1"/>
          </a:solidFill>
          <a:latin typeface="+mn-lt"/>
          <a:ea typeface="+mn-ea"/>
          <a:cs typeface="+mn-cs"/>
        </a:defRPr>
      </a:lvl5pPr>
      <a:lvl6pPr marL="9656246" algn="l" defTabSz="3862499" rtl="0" eaLnBrk="1" latinLnBrk="0" hangingPunct="1">
        <a:defRPr sz="7625" kern="1200">
          <a:solidFill>
            <a:schemeClr val="tx1"/>
          </a:solidFill>
          <a:latin typeface="+mn-lt"/>
          <a:ea typeface="+mn-ea"/>
          <a:cs typeface="+mn-cs"/>
        </a:defRPr>
      </a:lvl6pPr>
      <a:lvl7pPr marL="11587496" algn="l" defTabSz="3862499" rtl="0" eaLnBrk="1" latinLnBrk="0" hangingPunct="1">
        <a:defRPr sz="7625" kern="1200">
          <a:solidFill>
            <a:schemeClr val="tx1"/>
          </a:solidFill>
          <a:latin typeface="+mn-lt"/>
          <a:ea typeface="+mn-ea"/>
          <a:cs typeface="+mn-cs"/>
        </a:defRPr>
      </a:lvl7pPr>
      <a:lvl8pPr marL="13518745" algn="l" defTabSz="3862499" rtl="0" eaLnBrk="1" latinLnBrk="0" hangingPunct="1">
        <a:defRPr sz="7625" kern="1200">
          <a:solidFill>
            <a:schemeClr val="tx1"/>
          </a:solidFill>
          <a:latin typeface="+mn-lt"/>
          <a:ea typeface="+mn-ea"/>
          <a:cs typeface="+mn-cs"/>
        </a:defRPr>
      </a:lvl8pPr>
      <a:lvl9pPr marL="15449995" algn="l" defTabSz="3862499" rtl="0" eaLnBrk="1" latinLnBrk="0" hangingPunct="1">
        <a:defRPr sz="76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6"/>
          <p:cNvSpPr>
            <a:spLocks noChangeArrowheads="1"/>
          </p:cNvSpPr>
          <p:nvPr/>
        </p:nvSpPr>
        <p:spPr bwMode="auto">
          <a:xfrm>
            <a:off x="0" y="0"/>
            <a:ext cx="27432000" cy="3905250"/>
          </a:xfrm>
          <a:prstGeom prst="rect">
            <a:avLst/>
          </a:prstGeom>
          <a:solidFill>
            <a:srgbClr val="005DAA"/>
          </a:solidFill>
          <a:ln>
            <a:headEnd/>
            <a:tailEnd/>
          </a:ln>
          <a:effectLst/>
        </p:spPr>
        <p:style>
          <a:lnRef idx="2">
            <a:schemeClr val="accent2">
              <a:shade val="50000"/>
            </a:schemeClr>
          </a:lnRef>
          <a:fillRef idx="1">
            <a:schemeClr val="accent2"/>
          </a:fillRef>
          <a:effectRef idx="0">
            <a:schemeClr val="accent2"/>
          </a:effectRef>
          <a:fontRef idx="minor">
            <a:schemeClr val="lt1"/>
          </a:fontRef>
        </p:style>
        <p:txBody>
          <a:bodyPr lIns="386250" tIns="193125" rIns="386250" bIns="193125">
            <a:prstTxWarp prst="textNoShape">
              <a:avLst/>
            </a:prstTxWarp>
          </a:bodyPr>
          <a:lstStyle/>
          <a:p>
            <a:endParaRPr lang="en-US" sz="9884"/>
          </a:p>
        </p:txBody>
      </p:sp>
      <p:sp>
        <p:nvSpPr>
          <p:cNvPr id="7" name="Text Box 1936"/>
          <p:cNvSpPr txBox="1">
            <a:spLocks noChangeArrowheads="1"/>
          </p:cNvSpPr>
          <p:nvPr/>
        </p:nvSpPr>
        <p:spPr bwMode="auto">
          <a:xfrm>
            <a:off x="6494141" y="338195"/>
            <a:ext cx="15134040" cy="3466587"/>
          </a:xfrm>
          <a:prstGeom prst="rect">
            <a:avLst/>
          </a:prstGeom>
          <a:noFill/>
          <a:ln w="9525">
            <a:noFill/>
            <a:miter lim="800000"/>
            <a:headEnd/>
            <a:tailEnd/>
          </a:ln>
        </p:spPr>
        <p:txBody>
          <a:bodyPr wrap="square" lIns="73465" tIns="36733" rIns="73465" bIns="36733" anchor="t">
            <a:prstTxWarp prst="textNoShape">
              <a:avLst/>
            </a:prstTxWarp>
            <a:spAutoFit/>
          </a:bodyPr>
          <a:lstStyle/>
          <a:p>
            <a:pPr algn="ctr" defTabSz="737271">
              <a:lnSpc>
                <a:spcPct val="70000"/>
              </a:lnSpc>
              <a:spcBef>
                <a:spcPct val="50000"/>
              </a:spcBef>
            </a:pPr>
            <a:r>
              <a:rPr lang="en-US" sz="4000">
                <a:solidFill>
                  <a:schemeClr val="bg1"/>
                </a:solidFill>
                <a:ea typeface="Arial" pitchFamily="-112" charset="0"/>
                <a:cs typeface="Arial"/>
              </a:rPr>
              <a:t>Moonroof Levelness Measuring Device</a:t>
            </a:r>
            <a:endParaRPr lang="en-US" sz="4000">
              <a:solidFill>
                <a:schemeClr val="bg1"/>
              </a:solidFill>
              <a:cs typeface="Arial"/>
            </a:endParaRPr>
          </a:p>
          <a:p>
            <a:pPr algn="ctr" defTabSz="737271">
              <a:lnSpc>
                <a:spcPct val="70000"/>
              </a:lnSpc>
              <a:spcBef>
                <a:spcPct val="50000"/>
              </a:spcBef>
            </a:pPr>
            <a:r>
              <a:rPr lang="en-US" sz="4000">
                <a:solidFill>
                  <a:schemeClr val="bg1"/>
                </a:solidFill>
                <a:ea typeface="Arial" pitchFamily="-112" charset="0"/>
                <a:cs typeface="Arial"/>
              </a:rPr>
              <a:t>Presenter(s): Tyler Adams, Walter Blackburn, Tyler Frogge,</a:t>
            </a:r>
            <a:endParaRPr lang="en-US" sz="4000">
              <a:solidFill>
                <a:schemeClr val="bg1"/>
              </a:solidFill>
              <a:ea typeface="Arial" pitchFamily="-112" charset="0"/>
              <a:cs typeface="Arial" pitchFamily="-112" charset="0"/>
            </a:endParaRPr>
          </a:p>
          <a:p>
            <a:pPr algn="ctr" defTabSz="737271">
              <a:lnSpc>
                <a:spcPct val="70000"/>
              </a:lnSpc>
              <a:spcBef>
                <a:spcPct val="50000"/>
              </a:spcBef>
            </a:pPr>
            <a:r>
              <a:rPr lang="en-US" sz="4000">
                <a:solidFill>
                  <a:schemeClr val="bg1"/>
                </a:solidFill>
                <a:ea typeface="Arial" pitchFamily="-112" charset="0"/>
                <a:cs typeface="Arial"/>
              </a:rPr>
              <a:t> Wei Yuan Toh, Kaiyan Zhao</a:t>
            </a:r>
            <a:endParaRPr lang="en-US" sz="4000">
              <a:solidFill>
                <a:schemeClr val="bg1"/>
              </a:solidFill>
              <a:ea typeface="Arial" pitchFamily="-112" charset="0"/>
              <a:cs typeface="Arial" pitchFamily="-112" charset="0"/>
            </a:endParaRPr>
          </a:p>
          <a:p>
            <a:pPr algn="ctr" defTabSz="737271">
              <a:lnSpc>
                <a:spcPct val="70000"/>
              </a:lnSpc>
              <a:spcBef>
                <a:spcPct val="50000"/>
              </a:spcBef>
            </a:pPr>
            <a:r>
              <a:rPr lang="en-US" sz="4000">
                <a:solidFill>
                  <a:schemeClr val="bg1"/>
                </a:solidFill>
                <a:ea typeface="Arial" pitchFamily="-112" charset="0"/>
                <a:cs typeface="Arial"/>
              </a:rPr>
              <a:t>Mechanical Engineering Department, </a:t>
            </a:r>
            <a:endParaRPr lang="en-US" sz="4000">
              <a:solidFill>
                <a:schemeClr val="bg1"/>
              </a:solidFill>
              <a:ea typeface="Arial" pitchFamily="-112" charset="0"/>
              <a:cs typeface="Arial" pitchFamily="-112" charset="0"/>
            </a:endParaRPr>
          </a:p>
          <a:p>
            <a:pPr algn="ctr" defTabSz="737271">
              <a:lnSpc>
                <a:spcPct val="70000"/>
              </a:lnSpc>
              <a:spcBef>
                <a:spcPct val="50000"/>
              </a:spcBef>
            </a:pPr>
            <a:r>
              <a:rPr lang="en-US" sz="4000">
                <a:solidFill>
                  <a:schemeClr val="bg1"/>
                </a:solidFill>
                <a:ea typeface="Arial" pitchFamily="-112" charset="0"/>
                <a:cs typeface="Arial"/>
              </a:rPr>
              <a:t>University of Kentucky, Lexington, KY</a:t>
            </a:r>
          </a:p>
        </p:txBody>
      </p:sp>
      <p:sp>
        <p:nvSpPr>
          <p:cNvPr id="8" name="Rectangle 1943"/>
          <p:cNvSpPr>
            <a:spLocks noChangeArrowheads="1"/>
          </p:cNvSpPr>
          <p:nvPr/>
        </p:nvSpPr>
        <p:spPr bwMode="auto">
          <a:xfrm>
            <a:off x="0" y="4541953"/>
            <a:ext cx="8826500" cy="628181"/>
          </a:xfrm>
          <a:prstGeom prst="rect">
            <a:avLst/>
          </a:prstGeom>
          <a:noFill/>
          <a:ln w="9525">
            <a:noFill/>
            <a:miter lim="800000"/>
            <a:headEnd/>
            <a:tailEnd/>
          </a:ln>
        </p:spPr>
        <p:txBody>
          <a:bodyPr wrap="square" lIns="73465" tIns="36733" rIns="73465" bIns="36733">
            <a:prstTxWarp prst="textNoShape">
              <a:avLst/>
            </a:prstTxWarp>
            <a:spAutoFit/>
          </a:bodyPr>
          <a:lstStyle/>
          <a:p>
            <a:pPr algn="ctr">
              <a:spcBef>
                <a:spcPct val="50000"/>
              </a:spcBef>
            </a:pPr>
            <a:r>
              <a:rPr lang="en-US" sz="3600" b="1">
                <a:solidFill>
                  <a:srgbClr val="005DAA"/>
                </a:solidFill>
                <a:latin typeface="Arial" panose="020B0604020202020204" pitchFamily="34" charset="0"/>
                <a:cs typeface="Arial" panose="020B0604020202020204" pitchFamily="34" charset="0"/>
              </a:rPr>
              <a:t>1. Introduction</a:t>
            </a:r>
          </a:p>
        </p:txBody>
      </p:sp>
      <p:sp>
        <p:nvSpPr>
          <p:cNvPr id="10" name="Rectangle 1943"/>
          <p:cNvSpPr>
            <a:spLocks noChangeArrowheads="1"/>
          </p:cNvSpPr>
          <p:nvPr/>
        </p:nvSpPr>
        <p:spPr bwMode="auto">
          <a:xfrm>
            <a:off x="659364" y="23643402"/>
            <a:ext cx="8826500" cy="628181"/>
          </a:xfrm>
          <a:prstGeom prst="rect">
            <a:avLst/>
          </a:prstGeom>
          <a:noFill/>
          <a:ln w="9525">
            <a:noFill/>
            <a:miter lim="800000"/>
            <a:headEnd/>
            <a:tailEnd/>
          </a:ln>
        </p:spPr>
        <p:txBody>
          <a:bodyPr wrap="square" lIns="73465" tIns="36733" rIns="73465" bIns="36733" anchor="t">
            <a:prstTxWarp prst="textNoShape">
              <a:avLst/>
            </a:prstTxWarp>
            <a:spAutoFit/>
          </a:bodyPr>
          <a:lstStyle/>
          <a:p>
            <a:pPr algn="ctr">
              <a:spcBef>
                <a:spcPct val="50000"/>
              </a:spcBef>
            </a:pPr>
            <a:r>
              <a:rPr lang="en-US" sz="3600" b="1" dirty="0">
                <a:solidFill>
                  <a:srgbClr val="005DAA"/>
                </a:solidFill>
                <a:latin typeface="Arial"/>
                <a:cs typeface="Arial"/>
              </a:rPr>
              <a:t>2. Final Concept</a:t>
            </a:r>
            <a:endParaRPr lang="en-US" sz="3600" b="1" dirty="0">
              <a:solidFill>
                <a:srgbClr val="005DAA"/>
              </a:solidFill>
              <a:latin typeface="Arial" panose="020B0604020202020204" pitchFamily="34" charset="0"/>
              <a:cs typeface="Arial" panose="020B0604020202020204" pitchFamily="34" charset="0"/>
            </a:endParaRPr>
          </a:p>
        </p:txBody>
      </p:sp>
      <p:sp>
        <p:nvSpPr>
          <p:cNvPr id="11" name="Rectangle 1943"/>
          <p:cNvSpPr>
            <a:spLocks noChangeArrowheads="1"/>
          </p:cNvSpPr>
          <p:nvPr/>
        </p:nvSpPr>
        <p:spPr bwMode="auto">
          <a:xfrm>
            <a:off x="18067308" y="4540942"/>
            <a:ext cx="8826500" cy="628181"/>
          </a:xfrm>
          <a:prstGeom prst="rect">
            <a:avLst/>
          </a:prstGeom>
          <a:noFill/>
          <a:ln w="9525">
            <a:noFill/>
            <a:miter lim="800000"/>
            <a:headEnd/>
            <a:tailEnd/>
          </a:ln>
        </p:spPr>
        <p:txBody>
          <a:bodyPr wrap="square" lIns="73465" tIns="36733" rIns="73465" bIns="36733" anchor="t">
            <a:prstTxWarp prst="textNoShape">
              <a:avLst/>
            </a:prstTxWarp>
            <a:spAutoFit/>
          </a:bodyPr>
          <a:lstStyle/>
          <a:p>
            <a:pPr algn="ctr">
              <a:spcBef>
                <a:spcPct val="50000"/>
              </a:spcBef>
            </a:pPr>
            <a:r>
              <a:rPr lang="en-US" sz="3600" b="1">
                <a:solidFill>
                  <a:srgbClr val="005DAA"/>
                </a:solidFill>
                <a:latin typeface="Arial"/>
                <a:cs typeface="Arial"/>
              </a:rPr>
              <a:t>5. Analysis</a:t>
            </a:r>
          </a:p>
        </p:txBody>
      </p:sp>
      <p:sp>
        <p:nvSpPr>
          <p:cNvPr id="13" name="Rectangle 12"/>
          <p:cNvSpPr/>
          <p:nvPr/>
        </p:nvSpPr>
        <p:spPr>
          <a:xfrm>
            <a:off x="1265019" y="17627025"/>
            <a:ext cx="7278702" cy="5544918"/>
          </a:xfrm>
          <a:prstGeom prst="rect">
            <a:avLst/>
          </a:prstGeom>
        </p:spPr>
        <p:txBody>
          <a:bodyPr wrap="square" lIns="73473" tIns="36736" rIns="73473" bIns="36736" anchor="t">
            <a:spAutoFit/>
          </a:bodyPr>
          <a:lstStyle/>
          <a:p>
            <a:pPr algn="just"/>
            <a:r>
              <a:rPr lang="en-US" sz="2250" dirty="0" smtClean="0">
                <a:solidFill>
                  <a:prstClr val="black"/>
                </a:solidFill>
              </a:rPr>
              <a:t>The </a:t>
            </a:r>
            <a:r>
              <a:rPr lang="en-US" sz="2250" dirty="0">
                <a:solidFill>
                  <a:prstClr val="black"/>
                </a:solidFill>
              </a:rPr>
              <a:t>scope of this project is </a:t>
            </a:r>
            <a:r>
              <a:rPr lang="en-US" sz="2250" dirty="0" smtClean="0">
                <a:solidFill>
                  <a:prstClr val="black"/>
                </a:solidFill>
              </a:rPr>
              <a:t>to automate the moonroof levelness measuring process.</a:t>
            </a:r>
            <a:r>
              <a:rPr lang="en-US" sz="2250" dirty="0">
                <a:solidFill>
                  <a:prstClr val="black"/>
                </a:solidFill>
              </a:rPr>
              <a:t> The </a:t>
            </a:r>
            <a:r>
              <a:rPr lang="en-US" sz="2250" dirty="0" smtClean="0">
                <a:solidFill>
                  <a:prstClr val="black"/>
                </a:solidFill>
              </a:rPr>
              <a:t>prototype designed to accomplish this purpose will </a:t>
            </a:r>
            <a:r>
              <a:rPr lang="en-US" sz="2250" dirty="0">
                <a:solidFill>
                  <a:prstClr val="black"/>
                </a:solidFill>
              </a:rPr>
              <a:t>measure the height difference between the body roof of the vehicle (2 </a:t>
            </a:r>
            <a:r>
              <a:rPr lang="en-US" sz="2250" dirty="0" smtClean="0">
                <a:solidFill>
                  <a:prstClr val="black"/>
                </a:solidFill>
              </a:rPr>
              <a:t>outer grey </a:t>
            </a:r>
            <a:r>
              <a:rPr lang="en-US" sz="2250" dirty="0">
                <a:solidFill>
                  <a:prstClr val="black"/>
                </a:solidFill>
              </a:rPr>
              <a:t>triangles in the picture above) and the moonroof (denoted by the 2 inner blue triangles).  The height difference should be zero with a range that varies based on </a:t>
            </a:r>
            <a:r>
              <a:rPr lang="en-US" sz="2250" dirty="0" smtClean="0">
                <a:solidFill>
                  <a:prstClr val="black"/>
                </a:solidFill>
              </a:rPr>
              <a:t>which of the eight locations are being tested.</a:t>
            </a:r>
            <a:endParaRPr lang="en-US" sz="2250" dirty="0"/>
          </a:p>
          <a:p>
            <a:pPr algn="just">
              <a:lnSpc>
                <a:spcPct val="130000"/>
              </a:lnSpc>
            </a:pPr>
            <a:endParaRPr lang="en-US" sz="2250" dirty="0"/>
          </a:p>
          <a:p>
            <a:pPr algn="just">
              <a:lnSpc>
                <a:spcPct val="130000"/>
              </a:lnSpc>
            </a:pPr>
            <a:r>
              <a:rPr lang="en-US" sz="2250" dirty="0"/>
              <a:t>Key performance targets </a:t>
            </a:r>
            <a:r>
              <a:rPr lang="en-US" sz="2250" dirty="0" smtClean="0"/>
              <a:t> </a:t>
            </a:r>
            <a:r>
              <a:rPr lang="en-US" sz="2250" dirty="0"/>
              <a:t>to be achieved by the design: </a:t>
            </a:r>
          </a:p>
          <a:p>
            <a:pPr marL="342900" indent="-342900" algn="just">
              <a:lnSpc>
                <a:spcPct val="130000"/>
              </a:lnSpc>
              <a:buFont typeface="Arial"/>
              <a:buChar char="•"/>
            </a:pPr>
            <a:r>
              <a:rPr lang="en-US" sz="2250" dirty="0"/>
              <a:t>Easy model change adjustment/flexibility</a:t>
            </a:r>
          </a:p>
          <a:p>
            <a:pPr marL="342900" indent="-342900" algn="just">
              <a:lnSpc>
                <a:spcPct val="130000"/>
              </a:lnSpc>
              <a:buFont typeface="Arial"/>
              <a:buChar char="•"/>
            </a:pPr>
            <a:r>
              <a:rPr lang="en-US" sz="2250" dirty="0"/>
              <a:t>Maintain 24 seconds current equipment leveling time</a:t>
            </a:r>
          </a:p>
          <a:p>
            <a:pPr marL="342900" indent="-342900" algn="just">
              <a:lnSpc>
                <a:spcPct val="130000"/>
              </a:lnSpc>
              <a:buFont typeface="Arial"/>
              <a:buChar char="•"/>
            </a:pPr>
            <a:r>
              <a:rPr lang="en-US" sz="2250" dirty="0"/>
              <a:t>Maintains levelness tolerance </a:t>
            </a:r>
            <a:r>
              <a:rPr lang="en-US" sz="2250" dirty="0" smtClean="0"/>
              <a:t>quality</a:t>
            </a:r>
          </a:p>
          <a:p>
            <a:pPr marL="342900" indent="-342900" algn="just">
              <a:lnSpc>
                <a:spcPct val="130000"/>
              </a:lnSpc>
              <a:buFont typeface="Arial"/>
              <a:buChar char="•"/>
            </a:pPr>
            <a:r>
              <a:rPr lang="en-US" sz="2250" dirty="0" smtClean="0"/>
              <a:t>Measures in real time via data collector</a:t>
            </a:r>
            <a:endParaRPr lang="en-US" sz="2250" dirty="0"/>
          </a:p>
        </p:txBody>
      </p:sp>
      <p:sp>
        <p:nvSpPr>
          <p:cNvPr id="15" name="Rectangle 14"/>
          <p:cNvSpPr/>
          <p:nvPr/>
        </p:nvSpPr>
        <p:spPr>
          <a:xfrm>
            <a:off x="10408393" y="5566001"/>
            <a:ext cx="6876136" cy="476223"/>
          </a:xfrm>
          <a:prstGeom prst="rect">
            <a:avLst/>
          </a:prstGeom>
        </p:spPr>
        <p:txBody>
          <a:bodyPr wrap="square" lIns="73473" tIns="36736" rIns="73473" bIns="36736" anchor="t">
            <a:spAutoFit/>
          </a:bodyPr>
          <a:lstStyle/>
          <a:p>
            <a:pPr lvl="0">
              <a:lnSpc>
                <a:spcPct val="130000"/>
              </a:lnSpc>
            </a:pPr>
            <a:endParaRPr lang="en-US" sz="2250">
              <a:solidFill>
                <a:prstClr val="black"/>
              </a:solidFill>
            </a:endParaRPr>
          </a:p>
        </p:txBody>
      </p:sp>
      <p:sp>
        <p:nvSpPr>
          <p:cNvPr id="20" name="Rectangle 1943"/>
          <p:cNvSpPr>
            <a:spLocks noChangeArrowheads="1"/>
          </p:cNvSpPr>
          <p:nvPr/>
        </p:nvSpPr>
        <p:spPr bwMode="auto">
          <a:xfrm>
            <a:off x="9594904" y="4541953"/>
            <a:ext cx="8826500" cy="628181"/>
          </a:xfrm>
          <a:prstGeom prst="rect">
            <a:avLst/>
          </a:prstGeom>
          <a:noFill/>
          <a:ln w="9525">
            <a:noFill/>
            <a:miter lim="800000"/>
            <a:headEnd/>
            <a:tailEnd/>
          </a:ln>
        </p:spPr>
        <p:txBody>
          <a:bodyPr wrap="square" lIns="73465" tIns="36733" rIns="73465" bIns="36733" anchor="t">
            <a:prstTxWarp prst="textNoShape">
              <a:avLst/>
            </a:prstTxWarp>
            <a:spAutoFit/>
          </a:bodyPr>
          <a:lstStyle/>
          <a:p>
            <a:pPr algn="ctr">
              <a:spcBef>
                <a:spcPct val="50000"/>
              </a:spcBef>
            </a:pPr>
            <a:r>
              <a:rPr lang="en-US" sz="3600" b="1">
                <a:solidFill>
                  <a:srgbClr val="005DAA"/>
                </a:solidFill>
                <a:latin typeface="Arial"/>
                <a:cs typeface="Arial"/>
              </a:rPr>
              <a:t>3. Product Architecture</a:t>
            </a:r>
            <a:endParaRPr lang="en-US" sz="3600" b="1">
              <a:solidFill>
                <a:srgbClr val="005DAA"/>
              </a:solidFill>
              <a:latin typeface="Arial" panose="020B0604020202020204" pitchFamily="34" charset="0"/>
              <a:cs typeface="Arial" panose="020B0604020202020204" pitchFamily="34" charset="0"/>
            </a:endParaRPr>
          </a:p>
        </p:txBody>
      </p:sp>
      <p:sp>
        <p:nvSpPr>
          <p:cNvPr id="22" name="Rectangle 1943"/>
          <p:cNvSpPr>
            <a:spLocks noChangeArrowheads="1"/>
          </p:cNvSpPr>
          <p:nvPr/>
        </p:nvSpPr>
        <p:spPr bwMode="auto">
          <a:xfrm>
            <a:off x="9647911" y="20926930"/>
            <a:ext cx="8826500" cy="628181"/>
          </a:xfrm>
          <a:prstGeom prst="rect">
            <a:avLst/>
          </a:prstGeom>
          <a:noFill/>
          <a:ln w="9525">
            <a:noFill/>
            <a:miter lim="800000"/>
            <a:headEnd/>
            <a:tailEnd/>
          </a:ln>
        </p:spPr>
        <p:txBody>
          <a:bodyPr wrap="square" lIns="73465" tIns="36733" rIns="73465" bIns="36733" anchor="t">
            <a:prstTxWarp prst="textNoShape">
              <a:avLst/>
            </a:prstTxWarp>
            <a:spAutoFit/>
          </a:bodyPr>
          <a:lstStyle/>
          <a:p>
            <a:pPr algn="ctr">
              <a:spcBef>
                <a:spcPct val="50000"/>
              </a:spcBef>
            </a:pPr>
            <a:r>
              <a:rPr lang="en-US" sz="3600" b="1" dirty="0">
                <a:solidFill>
                  <a:srgbClr val="005DAA"/>
                </a:solidFill>
                <a:latin typeface="Arial"/>
                <a:cs typeface="Arial"/>
              </a:rPr>
              <a:t>4. Fabrication Process</a:t>
            </a:r>
            <a:endParaRPr lang="en-US" dirty="0"/>
          </a:p>
        </p:txBody>
      </p:sp>
      <p:sp>
        <p:nvSpPr>
          <p:cNvPr id="23" name="Rectangle 1943"/>
          <p:cNvSpPr>
            <a:spLocks noChangeArrowheads="1"/>
          </p:cNvSpPr>
          <p:nvPr/>
        </p:nvSpPr>
        <p:spPr bwMode="auto">
          <a:xfrm>
            <a:off x="18026169" y="19978947"/>
            <a:ext cx="8826500" cy="628181"/>
          </a:xfrm>
          <a:prstGeom prst="rect">
            <a:avLst/>
          </a:prstGeom>
          <a:noFill/>
          <a:ln w="9525">
            <a:noFill/>
            <a:miter lim="800000"/>
            <a:headEnd/>
            <a:tailEnd/>
          </a:ln>
        </p:spPr>
        <p:txBody>
          <a:bodyPr wrap="square" lIns="73465" tIns="36733" rIns="73465" bIns="36733" anchor="t">
            <a:prstTxWarp prst="textNoShape">
              <a:avLst/>
            </a:prstTxWarp>
            <a:spAutoFit/>
          </a:bodyPr>
          <a:lstStyle/>
          <a:p>
            <a:pPr algn="ctr">
              <a:spcBef>
                <a:spcPct val="50000"/>
              </a:spcBef>
            </a:pPr>
            <a:r>
              <a:rPr lang="en-US" sz="3600" b="1" dirty="0">
                <a:solidFill>
                  <a:srgbClr val="005DAA"/>
                </a:solidFill>
                <a:latin typeface="Arial"/>
                <a:cs typeface="Arial"/>
              </a:rPr>
              <a:t>6. Testing</a:t>
            </a:r>
          </a:p>
        </p:txBody>
      </p:sp>
      <p:sp>
        <p:nvSpPr>
          <p:cNvPr id="24" name="Rectangle 23"/>
          <p:cNvSpPr/>
          <p:nvPr/>
        </p:nvSpPr>
        <p:spPr>
          <a:xfrm>
            <a:off x="1499939" y="29598585"/>
            <a:ext cx="6808861" cy="5960416"/>
          </a:xfrm>
          <a:prstGeom prst="rect">
            <a:avLst/>
          </a:prstGeom>
        </p:spPr>
        <p:txBody>
          <a:bodyPr wrap="square" lIns="73473" tIns="36736" rIns="73473" bIns="36736" anchor="t">
            <a:spAutoFit/>
          </a:bodyPr>
          <a:lstStyle/>
          <a:p>
            <a:pPr algn="just"/>
            <a:r>
              <a:rPr lang="en-US" sz="2250" dirty="0" smtClean="0"/>
              <a:t>For </a:t>
            </a:r>
            <a:r>
              <a:rPr lang="en-US" sz="2250" dirty="0"/>
              <a:t>the final concept, </a:t>
            </a:r>
            <a:r>
              <a:rPr lang="en-US" sz="2250" dirty="0" smtClean="0"/>
              <a:t>a system of pinpoint lasers was </a:t>
            </a:r>
            <a:r>
              <a:rPr lang="en-US" sz="2250" dirty="0"/>
              <a:t>chosen to measure the displacement between the body roof and the moon roof. As shown in the figure above, one laser will measure the roof and one will measure the </a:t>
            </a:r>
            <a:r>
              <a:rPr lang="en-US" sz="2250" dirty="0" smtClean="0"/>
              <a:t>moonroof.  The </a:t>
            </a:r>
            <a:r>
              <a:rPr lang="en-US" sz="2250" dirty="0"/>
              <a:t>difference in the two displacement values will provide a flushness measurement at a given point around the perimeter of the moonroof</a:t>
            </a:r>
            <a:r>
              <a:rPr lang="en-US" sz="2250" dirty="0" smtClean="0"/>
              <a:t>.</a:t>
            </a:r>
          </a:p>
          <a:p>
            <a:pPr algn="just"/>
            <a:endParaRPr lang="en-US" sz="2250" dirty="0"/>
          </a:p>
          <a:p>
            <a:pPr algn="just"/>
            <a:r>
              <a:rPr lang="en-US" sz="2250" dirty="0" smtClean="0"/>
              <a:t>This concept was chosen, because not only did it fulfill the sponsor’s key performance targets, it also avoided the sponsor’s biggest concern: contact with the vehicle. </a:t>
            </a:r>
            <a:r>
              <a:rPr lang="en-US" sz="2250" dirty="0" smtClean="0"/>
              <a:t>Any malfunction that causes A-surface body or part mutilation would cause downtime and profit loss to the company, so it was extremely important to the sponsor that no unnecessary contact with the vehicle was made.</a:t>
            </a:r>
            <a:endParaRPr lang="en-US" dirty="0"/>
          </a:p>
        </p:txBody>
      </p:sp>
      <p:sp>
        <p:nvSpPr>
          <p:cNvPr id="26" name="Rectangle 25"/>
          <p:cNvSpPr/>
          <p:nvPr/>
        </p:nvSpPr>
        <p:spPr>
          <a:xfrm>
            <a:off x="10504375" y="26662523"/>
            <a:ext cx="6914475" cy="9076654"/>
          </a:xfrm>
          <a:prstGeom prst="rect">
            <a:avLst/>
          </a:prstGeom>
        </p:spPr>
        <p:txBody>
          <a:bodyPr wrap="square" lIns="73473" tIns="36736" rIns="73473" bIns="36736" anchor="t">
            <a:spAutoFit/>
          </a:bodyPr>
          <a:lstStyle/>
          <a:p>
            <a:pPr algn="just"/>
            <a:r>
              <a:rPr lang="en-US" sz="2250" dirty="0"/>
              <a:t>The frame is made of four aluminum extrusions. The length of two sides is 650mm and the length of </a:t>
            </a:r>
            <a:r>
              <a:rPr lang="en-US" sz="2250" dirty="0" smtClean="0"/>
              <a:t>the other </a:t>
            </a:r>
            <a:r>
              <a:rPr lang="en-US" sz="2250" dirty="0"/>
              <a:t>two is 470mm.  The four sides are connected in a rectangle by four corner brackets.  Eight arms then extend off the frame.</a:t>
            </a:r>
            <a:endParaRPr lang="en-US" dirty="0"/>
          </a:p>
          <a:p>
            <a:pPr algn="just"/>
            <a:endParaRPr lang="en-US" sz="2250" dirty="0"/>
          </a:p>
          <a:p>
            <a:pPr algn="just"/>
            <a:r>
              <a:rPr lang="en-US" sz="2250" dirty="0"/>
              <a:t>There are two types of arms.  Two </a:t>
            </a:r>
            <a:r>
              <a:rPr lang="en-US" sz="2250" dirty="0" smtClean="0"/>
              <a:t>arms </a:t>
            </a:r>
            <a:r>
              <a:rPr lang="en-US" sz="2250" dirty="0"/>
              <a:t>are assembled by 170mm and 200mm long aluminum extrusions, and each are connected medially to one of the two 470mm aluminum extrusions.  The other six arms are assembled by 215mm and 200mm long aluminum extrusions.  Three are connected laterally to one 650mm aluminum extrusion, and the other three are connected laterally to the other 650mm aluminum extrusion.  Connections between the extrusions that make up the arms and connections to the frame are made by tabbed reversal brackets.  All aluminum extrusions </a:t>
            </a:r>
            <a:r>
              <a:rPr lang="en-US" sz="2250" dirty="0" smtClean="0"/>
              <a:t>have</a:t>
            </a:r>
            <a:r>
              <a:rPr lang="en-US" sz="2250" dirty="0"/>
              <a:t> 30mm x </a:t>
            </a:r>
            <a:r>
              <a:rPr lang="en-US" sz="2250" dirty="0" smtClean="0"/>
              <a:t>30mm cross-sections.</a:t>
            </a:r>
            <a:endParaRPr lang="en-US" sz="7900" dirty="0"/>
          </a:p>
          <a:p>
            <a:pPr algn="just"/>
            <a:endParaRPr lang="en-US" sz="2250" dirty="0"/>
          </a:p>
          <a:p>
            <a:pPr algn="just"/>
            <a:r>
              <a:rPr lang="en-US" sz="2250" dirty="0"/>
              <a:t>There are four 90mm x 60mm x 10mm precision plates that are bolted under the 470 mm aluminum extrusions (two plates under each extrusion).  The other ends of the plates will mount on the leveling equipment that then, in turn mounts onto the roof of the vehicle. </a:t>
            </a:r>
          </a:p>
        </p:txBody>
      </p:sp>
      <p:sp>
        <p:nvSpPr>
          <p:cNvPr id="27" name="Rectangle 26"/>
          <p:cNvSpPr/>
          <p:nvPr/>
        </p:nvSpPr>
        <p:spPr>
          <a:xfrm>
            <a:off x="19043602" y="21171039"/>
            <a:ext cx="6895305" cy="13577886"/>
          </a:xfrm>
          <a:prstGeom prst="rect">
            <a:avLst/>
          </a:prstGeom>
        </p:spPr>
        <p:txBody>
          <a:bodyPr wrap="square" lIns="73473" tIns="36736" rIns="73473" bIns="36736" anchor="t">
            <a:spAutoFit/>
          </a:bodyPr>
          <a:lstStyle/>
          <a:p>
            <a:pPr algn="just">
              <a:lnSpc>
                <a:spcPct val="130000"/>
              </a:lnSpc>
            </a:pPr>
            <a:r>
              <a:rPr lang="en-US" sz="2250" dirty="0" smtClean="0"/>
              <a:t>Special attention during testing will be placed on calibration and repeatability</a:t>
            </a:r>
            <a:r>
              <a:rPr lang="en-US" sz="2250" dirty="0" smtClean="0"/>
              <a:t>.  Calibration must be done with the lasers mounted a known distance above a flat surface.  In this case, the frame holding the lasers will be supported on gauge blocks set on a surface plate and measuring down to that surface plate. </a:t>
            </a:r>
          </a:p>
          <a:p>
            <a:pPr algn="just">
              <a:lnSpc>
                <a:spcPct val="130000"/>
              </a:lnSpc>
            </a:pPr>
            <a:endParaRPr lang="en-US" sz="2250" dirty="0"/>
          </a:p>
          <a:p>
            <a:pPr algn="just">
              <a:lnSpc>
                <a:spcPct val="130000"/>
              </a:lnSpc>
            </a:pPr>
            <a:r>
              <a:rPr lang="en-US" sz="2250" dirty="0" smtClean="0"/>
              <a:t>To test for repeatability, multiple measurements to the surface plate from the height of the gauge blocks will be carried out where the mounting frame for the laser system will be manually lifted off its supports, moved forward, backward, side-to-side, and then replaced to the same original location and orientation between each measurement.  This will simulate the abrupt movement of the leveling equipment that occurs between attachments to each vehicle that comes down the assembly line.</a:t>
            </a:r>
          </a:p>
          <a:p>
            <a:pPr algn="just">
              <a:lnSpc>
                <a:spcPct val="130000"/>
              </a:lnSpc>
            </a:pPr>
            <a:endParaRPr lang="en-US" sz="2250" dirty="0"/>
          </a:p>
          <a:p>
            <a:pPr algn="just">
              <a:lnSpc>
                <a:spcPct val="130000"/>
              </a:lnSpc>
            </a:pPr>
            <a:r>
              <a:rPr lang="en-US" sz="2250" dirty="0" smtClean="0"/>
              <a:t>Markers on the surface plate will be used to ensure that the mounting frame is placed in the same location each time.  The output difference should be zero for every measur</a:t>
            </a:r>
            <a:r>
              <a:rPr lang="en-US" sz="2250" dirty="0" smtClean="0"/>
              <a:t>ement</a:t>
            </a:r>
            <a:r>
              <a:rPr lang="en-US" sz="2250" dirty="0" smtClean="0"/>
              <a:t>.  Further testing can be done with gauge blocks of different heights under each of the pair of lasers to test for accuracy.</a:t>
            </a:r>
          </a:p>
          <a:p>
            <a:pPr algn="just">
              <a:lnSpc>
                <a:spcPct val="130000"/>
              </a:lnSpc>
            </a:pPr>
            <a:endParaRPr lang="en-US" sz="2250" dirty="0"/>
          </a:p>
          <a:p>
            <a:pPr algn="just">
              <a:lnSpc>
                <a:spcPct val="130000"/>
              </a:lnSpc>
            </a:pPr>
            <a:r>
              <a:rPr lang="en-US" sz="2250" dirty="0" smtClean="0"/>
              <a:t>For all tests, the output data will be displayed on the operator’s computer using Keyence software, where it can be converted to an Excel spreadsheet and analyzed as desired by the operator.</a:t>
            </a:r>
            <a:endParaRPr lang="en-US" dirty="0"/>
          </a:p>
        </p:txBody>
      </p:sp>
      <p:sp>
        <p:nvSpPr>
          <p:cNvPr id="29" name="TextBox 61"/>
          <p:cNvSpPr txBox="1">
            <a:spLocks noChangeArrowheads="1"/>
          </p:cNvSpPr>
          <p:nvPr/>
        </p:nvSpPr>
        <p:spPr bwMode="auto">
          <a:xfrm>
            <a:off x="10408393" y="19816818"/>
            <a:ext cx="6887871" cy="324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3473" tIns="36736" rIns="73473" bIns="36736" anchor="t">
            <a:spAutoFit/>
          </a:bodyPr>
          <a:lstStyle>
            <a:lvl1pPr>
              <a:defRPr sz="2100">
                <a:solidFill>
                  <a:schemeClr val="tx1"/>
                </a:solidFill>
                <a:latin typeface="Arial" charset="0"/>
                <a:ea typeface="ＭＳ Ｐゴシック" charset="0"/>
                <a:cs typeface="ＭＳ Ｐゴシック" charset="0"/>
              </a:defRPr>
            </a:lvl1pPr>
            <a:lvl2pPr marL="742950" indent="-285750">
              <a:defRPr sz="2100">
                <a:solidFill>
                  <a:schemeClr val="tx1"/>
                </a:solidFill>
                <a:latin typeface="Arial" charset="0"/>
                <a:ea typeface="ＭＳ Ｐゴシック" charset="0"/>
              </a:defRPr>
            </a:lvl2pPr>
            <a:lvl3pPr marL="1143000" indent="-228600">
              <a:defRPr sz="2100">
                <a:solidFill>
                  <a:schemeClr val="tx1"/>
                </a:solidFill>
                <a:latin typeface="Arial" charset="0"/>
                <a:ea typeface="ＭＳ Ｐゴシック" charset="0"/>
              </a:defRPr>
            </a:lvl3pPr>
            <a:lvl4pPr marL="1600200" indent="-228600">
              <a:defRPr sz="2100">
                <a:solidFill>
                  <a:schemeClr val="tx1"/>
                </a:solidFill>
                <a:latin typeface="Arial" charset="0"/>
                <a:ea typeface="ＭＳ Ｐゴシック" charset="0"/>
              </a:defRPr>
            </a:lvl4pPr>
            <a:lvl5pPr marL="2057400" indent="-228600">
              <a:defRPr sz="2100">
                <a:solidFill>
                  <a:schemeClr val="tx1"/>
                </a:solidFill>
                <a:latin typeface="Arial" charset="0"/>
                <a:ea typeface="ＭＳ Ｐゴシック" charset="0"/>
              </a:defRPr>
            </a:lvl5pPr>
            <a:lvl6pPr marL="2514600" indent="-228600" eaLnBrk="0" fontAlgn="base" hangingPunct="0">
              <a:spcBef>
                <a:spcPct val="0"/>
              </a:spcBef>
              <a:spcAft>
                <a:spcPct val="0"/>
              </a:spcAft>
              <a:defRPr sz="2100">
                <a:solidFill>
                  <a:schemeClr val="tx1"/>
                </a:solidFill>
                <a:latin typeface="Arial" charset="0"/>
                <a:ea typeface="ＭＳ Ｐゴシック" charset="0"/>
              </a:defRPr>
            </a:lvl6pPr>
            <a:lvl7pPr marL="2971800" indent="-228600" eaLnBrk="0" fontAlgn="base" hangingPunct="0">
              <a:spcBef>
                <a:spcPct val="0"/>
              </a:spcBef>
              <a:spcAft>
                <a:spcPct val="0"/>
              </a:spcAft>
              <a:defRPr sz="2100">
                <a:solidFill>
                  <a:schemeClr val="tx1"/>
                </a:solidFill>
                <a:latin typeface="Arial" charset="0"/>
                <a:ea typeface="ＭＳ Ｐゴシック" charset="0"/>
              </a:defRPr>
            </a:lvl7pPr>
            <a:lvl8pPr marL="3429000" indent="-228600" eaLnBrk="0" fontAlgn="base" hangingPunct="0">
              <a:spcBef>
                <a:spcPct val="0"/>
              </a:spcBef>
              <a:spcAft>
                <a:spcPct val="0"/>
              </a:spcAft>
              <a:defRPr sz="2100">
                <a:solidFill>
                  <a:schemeClr val="tx1"/>
                </a:solidFill>
                <a:latin typeface="Arial" charset="0"/>
                <a:ea typeface="ＭＳ Ｐゴシック" charset="0"/>
              </a:defRPr>
            </a:lvl8pPr>
            <a:lvl9pPr marL="3886200" indent="-228600" eaLnBrk="0" fontAlgn="base" hangingPunct="0">
              <a:spcBef>
                <a:spcPct val="0"/>
              </a:spcBef>
              <a:spcAft>
                <a:spcPct val="0"/>
              </a:spcAft>
              <a:defRPr sz="2100">
                <a:solidFill>
                  <a:schemeClr val="tx1"/>
                </a:solidFill>
                <a:latin typeface="Arial" charset="0"/>
                <a:ea typeface="ＭＳ Ｐゴシック" charset="0"/>
              </a:defRPr>
            </a:lvl9pPr>
          </a:lstStyle>
          <a:p>
            <a:pPr algn="ctr"/>
            <a:endParaRPr lang="en-US" sz="1600" b="1"/>
          </a:p>
        </p:txBody>
      </p:sp>
      <p:pic>
        <p:nvPicPr>
          <p:cNvPr id="14" name="Picture 13" descr="A close up of a logo&#10;&#10;Description automatically generated">
            <a:extLst>
              <a:ext uri="{FF2B5EF4-FFF2-40B4-BE49-F238E27FC236}">
                <a16:creationId xmlns:a16="http://schemas.microsoft.com/office/drawing/2014/main" xmlns="" id="{9004EDB1-44C8-43E9-9383-638841502F59}"/>
              </a:ext>
            </a:extLst>
          </p:cNvPr>
          <p:cNvPicPr>
            <a:picLocks noChangeAspect="1"/>
          </p:cNvPicPr>
          <p:nvPr/>
        </p:nvPicPr>
        <p:blipFill rotWithShape="1">
          <a:blip r:embed="rId2">
            <a:clrChange>
              <a:clrFrom>
                <a:srgbClr val="FFFFFF"/>
              </a:clrFrom>
              <a:clrTo>
                <a:srgbClr val="FFFFFF">
                  <a:alpha val="0"/>
                </a:srgbClr>
              </a:clrTo>
            </a:clrChange>
          </a:blip>
          <a:srcRect l="31278"/>
          <a:stretch/>
        </p:blipFill>
        <p:spPr>
          <a:xfrm>
            <a:off x="21630253" y="1051381"/>
            <a:ext cx="4299706" cy="2193591"/>
          </a:xfrm>
          <a:prstGeom prst="rect">
            <a:avLst/>
          </a:prstGeom>
        </p:spPr>
      </p:pic>
      <p:pic>
        <p:nvPicPr>
          <p:cNvPr id="4" name="Picture 3">
            <a:extLst>
              <a:ext uri="{FF2B5EF4-FFF2-40B4-BE49-F238E27FC236}">
                <a16:creationId xmlns:a16="http://schemas.microsoft.com/office/drawing/2014/main" xmlns="" id="{B61F2FE5-A0C5-4A8B-8706-895CAF22F4AF}"/>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293718" y="831211"/>
            <a:ext cx="8048186" cy="2369988"/>
          </a:xfrm>
          <a:prstGeom prst="rect">
            <a:avLst/>
          </a:prstGeom>
        </p:spPr>
      </p:pic>
      <p:sp>
        <p:nvSpPr>
          <p:cNvPr id="3" name="AutoShape 2" descr="data:image/jpg;base64,%20/9j/4AAQSkZJRgABAQEAYABgAAD/2wBDAAUDBAQEAwUEBAQFBQUGBwwIBwcHBw8LCwkMEQ8SEhEPERETFhwXExQaFRERGCEYGh0dHx8fExciJCIeJBweHx7/2wBDAQUFBQcGBw4ICA4eFBEUHh4eHh4eHh4eHh4eHh4eHh4eHh4eHh4eHh4eHh4eHh4eHh4eHh4eHh4eHh4eHh4eHh7/wAARCACkATM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7LooooAKKKKACiq2rTPbaXdXMeN8ULyLkcZCkiuE8J2PjjW/C2l6xJ468mS+tYrhkXSosIXUNtGT2zQB6JRXHHw742z/yUBv/AAUw/wCNH/CPeNs/8lAbH/YJh/xoA7GiuOPh7xtzj4gN/wCCmH/Gj/hHvG+P+SgN/wCCmH/GgDsaK47/AIR3xtj/AJKA2f8AsEw/40f8I742/wCigN/4KYf8aAOxorjv+Ee8bbs/8LAbHp/ZMP8AjQfD3jbnHxAYf9wmH/GgDsaK44eHfGwz/wAXAY/XSYf8aB4e8bY/5KA2f+wTD/jQB2NFccfDvjbP/JQGH/cJh/xo/wCEe8bbv+SgNj0/smH/ABoA7GiuOPh7xtz/AMXAb2/4lMP+NA8PeNsf8lAY/wDcJh/xoA7GiuOHh7xtt5+IDZ9f7Jh/xoPh3xt/0UBh/wBwmH/GgDsaK44+HvGxP/JQCB/2CYf8aD4e8bZ4+IDf+CmH/GgDsaK44eHvG3/RQGP/AHCYf8aB4d8bY5+IDZ/7BMP+NAHY0Vxx8O+Nv+igN/4KYf8AGj/hHfG+R/xcFsd/+JTD/jQB2NFccfDvjbn/AIuA/wD4KYaB4e8bjP8AxcAn/uEw/wCNAHY0mRXHjw7422nPxAbPr/ZMP+NN8GXWvxeMNa0HWtYTVUtLe3nhm+zLCwMm/IIXgj5RQB2dFFFABRRRQAUUUUAFFFFABRRRQAUUUUAUfEH/ACAtQ/69Zf8A0A1l/DAY+HHhsHr/AGXb/wDota1PEH/IB1D/AK9Zf/QDWT8Lv+SbeGv+wVbf+i1oA6SiiigAopjyxo6o8iKzfdBbBP0pfMj2F967R1OeBQA6ik3LjORUYuLciMieIiT/AFZ3D5/p60AS0U0SIejA4ODg96BJGXMYdS6gErnkA9Dj8DQA6ijNFABRRkUjMqjLMAOnJoAWikDruK7hkdRnmlyKACikyKXIoAKKMj1oyKACimLLEzsiyIzL95Q2SPrTmZVUszAKOpJ4FAC0UmRS0AFFFFABXHaH/wAla8S/9g+y/nLXY1xuhf8AJW/E3/YPsf5y0AdlRRRQAUUUUAFFFFABRRRQAUUUUAFFFFAFHxB/yAtQ/wCvWX/0A1lfC7/km3hr/sF2/wD6LWtXxB/yAtQ9Pssuf++DWV8L8H4b+G8dP7Lt/wD0WtAHR0UUUAef/Evwzqut6xHNYadb3IfTZbWO4kuPLNnM0iMswGMkrtJ4weMVyt7Y+Ov+Eom0Utfm3NvL5DxA/Z3d/NIMny7cD5CSTkHAwa9pIzS4oA8si8O+OrS4tbWwl22i6pPcXMkl+XMkMkxbbtPGNhxjnBHGOtO17wfrNxonh6yXS7W9ltNDewkd7kILacrGFlU4ydpQnI54r1DAo2igDyfWdJ+IGl2V3JZXM9yCrqPInCsS0y7XQAffK5yWzgc9uWX3hv4kJZ3txp86LqFxGkcckl8TJEivcMiswADkb4gSevPBxXre0UbRQB5lqejfEaeFlt9Skhma+Z5ZluwQ8JDbPLTjZtyuQT8xFSnw748XUUvI/EF0zeaHMb3OYv8AXjjZjp5O7j19+a9I2jFGKAPK7Dw78SW0lFvPEE4vEEsh2XIVTL5ShOeSULhjjjr07Vcv/Beq6h4Gu/D08kiyyay90sz3ZciI3BkVlPVcAj5fUH1r0jbRtFAHkD+EviIJbnVob63ttU1LyDfmCc8bBMAqE4AChoz78+mKv3mk/Exr7UpI70eSTEbVFvMCRkc5Ld0DLjcFxg9M9/UNv1o2igDzqLSfH91qqQ3l89tYR3Sl5Ibwbpo/NkY4AXK/KY1x1ODzWfF4b+Jc2mTR3XiKdLovM4aC4CDd5Mgi2nk7TIYyV4HHTtXqu0UbRQB5o+g/ESPWbdIdckOmxSyMpaYPKQSpG8nAYffGCDjj2qTRvDPiy31jQ7rUtRu76K0dXm332SGa32yZGBuXzBwPfIr0fFGOaAPJr7wh4uXUNRutEt7PTL77VfTx6h9oy10kz5SIqBkYBByTwVGOtXH8P/EGSGO1fVvOtntWeXzpRuWZWYJH0OUKsCSTnMY9a9OxSYoA8wudF+I8i2qxanLAy3cjXUguw/mKWHltGvARAMgoc/jXp69KNozS0AFFFFABXHaHj/hbXiX1/s+y/nLXY1x2hf8AJWvEv/YPsv5y0AdjRRRQAUUUUAFFFFABRRRQAUUUUAFFFFAFLXxnQtQGCSbWTgf7prh/hx448G2fw/8AD9rc+JtKhmh02BJI3uVVkYRgEEHoQa9EYZqr/ZmnZJOn2hJ/6Yr/AIUAYv8AwsDwRx/xVej8/wDT2n+NMk+IfgWNC8ni7RUUdWa7QAfrW7/Zmm/9A+0/78r/AIVyPxg03Tx8P77FhajM1qOIV/5+I/agC1/ws/4c/wDQ8eH/APwPj/xo/wCFofDn/oePD/8A4Hx/41uf8I/oP/QE0z/wET/Ckk8P6D5bf8STTOh/5dE/woAzE+IXgV0Dp4t0VlIyCLtCCPzpw+IHggkf8VXo/PT/AEpf8azvhHpenf8ACudGzYWhPktz5K/329q6v+zNN/6B9p/35X/CgDEPxA8D/wDQ2aP/AOBaf40f8LA8D5x/wlej5/6+0/xra/svTf8AoH2n/flf8KX+zNN/6B9p/wB+V/woAxf+E/8ABGAf+Er0f/wKT/Gk/wCFgeB/+hs0f/wLT/Gtv+zNO/6B9p/35X/Ck/svTf8AoH2n/flf8KAMb/hYHgjj/iq9H56f6Un+NIfiB4HH/M16P/4Fp/jW3/Zem/8AQPtP+/K/4Un9l6b/ANA+0/78L/hQBij4geCCcDxXo+f+vpP8aB8QPA5GR4r0f/wLT/Gtv+y9N/6B9p/35X/Ck/svTf8AoH2n/flf8KAMX/hYPgf/AKGzR/8AwLT/ABoHxA8DnH/FWaPz/wBPaf41tf2Xpv8A0D7T/vyv+FL/AGXpv/QPtP8Avyv+FAGJ/wALA8Ef9DXo/wD4FJ/jQPiB4HJAHivRyT/09p/jW3/Zmm/9A+0/78r/AIUf2Zpv/QPtP+/K/wCFAGIPiB4IIyPFej/+BSf40f8ACwfA/wD0Nmjf+Baf41tf2Xpv/QPtP+/C/wCFL/Zem/8AQOs/+/K/4UAc/P8AEjwBBt87xlocW77u+9QZ/Woj8Ufhz/0PHh//AMDo/wDGql/pemP8XdOifTbNkOiTna0KkZ86PnGK6r+wtF/6A+nf+Ayf4UAYUXxO+Hcsixx+NtAd2OABfRkk/nVn/hP/AAR/0Nej/wDgUn+NZHxM0fSYNM0l4dLsY2/tqyGVt0Bx5o44Fdh/Zmm/9A+0/wC/K/4UAYv/AAsDwP8A9DXo/wD4Fp/jWP4K1TTdZ+J3ia+0m+gvbX7DZJ5sDhk3DzMjI78iuy/svTf+gfaf9+V/wqa3tYLcEW8EUIJyQiBc/lQBNRRRQAUUUUAFFFFABRRRQAUUUUAFFFFABRRRQAVyPxh/5J7ff9d7X/0pirrq5D4x/wDJPL//AK7Wv/pTFQB19JJ/q2+hpaR/uN9DQBynwf8A+SbaLn/ni3/obV1lcn8IP+Sb6L/1xb/0Nq6ygAooooAKKKKACiiigAooooAKKKKACiiigAooooA5C8/5LDp3/YDuP/R0ddfXH3n/ACWPTv8AsB3H/o6OuwoA5H4p/wDIJ0j/ALDdl/6NFdcK5H4o4/srSc/9Buy/9GiuuoAKKKKACiiigAooooAKKKKACiiigAooooAKKKKACiiigArkPjIdvw61F9rMqSW7tgEkKtxGScDngAn8K6+kYZFAHIyfEzwLGrNJ4itVVepKvgfpSH4meBWjJXxFbEFeMI//AMTWd+0A/lfCfWinykw7cj0zW18MSZPAmkNJhibWPqP9kVnz/vOU9B4K2CWKvvLlt8rkXwgOfhtojbGXdAWAKkHBdiODXWUgGKWtDzwooooAKKKKACiiigAooooAKKKKACiiigAooooA4DxZrGn6D8U9L1DVpmtrR9InhEpjZl3mWMhflB5wKuyfFDwHG6pJ4hhVmPyqYpASevA212JH41438U5rhvjT4Ot4mIVDI4A/3cH+dZ1J8iuehluCWMrOm3ayb+5XNjxn4w8O+IIdH0/R9R+13J1mzcRpDIPlWQEnlccCvTBTQo9KfWh54UUUUAFFFFABRRRQAUUUUAFFFFABRRRQAUUUUAFFFFABQaKDQB51+0X/AMkk1g/7A/mK6D4ZLjwFo3/XpH/6CK5r9pJ9nwk1Vf7yqP1FdL8MST4B0Yn/AJ9Y/wD0EVzr+O/Q9+a/4RYf9fH+SOkFLSClroR4AUUUUAFFFFABRRRmgAoozSZoAWiiigAooooAKKKKAA14949xJ8ffCqZ+5bTN/IV7Ca8c8X/vP2ivD6/3bGQ/qKwxHwr1R7uQfx6j/uT/ACPYhS0CitzwgooooAKKKKACiiigAooooAKKKKACivL9W1jx0moTLbaxpqQ7zsU2BJUdgTv5ql/b3xA/6Demf+C//wCzrF1kuh7MMkrTipKUfvf+R67RXj7698Qdvy63pmf+wf8A/Z1A3iH4iL117S//AAAH/wAXS+sR7M0XD9d/bj97/wAj2eivFz4k+Ia4J1/SsH/qH/8A2dNHij4gE4/t7Sh/3D//ALOj6xHsyv8AV3EfzR+9/wCR7VQa8UPij4hdte0z/wAF3/2dN/4Sn4hAf8hzTj/3Dv8A7Kj6xHsw/wBXcT/NH73/AJG9+0yrH4V6gw6Arn866v4Zjb4C0ZT2tUH/AI6K8i8U3fjHxJok+karq1hLaXA2yKunlT1zwQ1XLDXPHdjZw2lrrVhHBEoRE/s3OABj+9WKqxVRzPVnldWWXQwvNHmUm93s16Hugpa8T/4Sj4hsdq67pn/AtNP/AMXS/wDCTfEUnH9uaT/4Lj/8VWqxEezPK/1dxH88fvf+R7XRXkEfi/xysQU32ju46k2LjP5PU6eMfG6gMX0OQdx9mlXP47zT+sRM3kOJXWP3/wDAPWKK82sviBr8T/8AEy8MrLF3ksrjcR/wFgD+tdL4d8ZaHrcxtba5aG8Ay9tcKY5V/wCAnr9RWkakWcdfLcTRV5R07rX8joLiaK3haaZ1jjQZZmOAKwLjxA00ojtdkCHpJKMsR6he341k+K9SkuJcrk20bFYl/vMOrn6HgVy8rXJk8zfg9a1UTzXI7S5vLpW51C6Y+q7VH5Yql/wk91azbfOMq+kyD+YrHW82W26SVmb3qrGjzz7iQVPrTsTc9F0XXrXUCImHkznojHhv9096168md2trhGj3GPI4HVT6j3r0Xw9qDX1iPOI8+LAfH8Xo340mi4yualFUNb1nStEszd6xqVpYQf8APS4lCAn0GetcDd/HDwPHdm2shruqODjdY6PPIn4NtAP4GpKPTaK81X4vWckrLb+BvHk6rnEi6OQrfTLCpf8AhagP3fh58QG+mkD/AOLoA9Erx3Xfn/aV0hf7unSH9RXQRfFESZDfD/x9GR/f0gD/ANnrznUPFl8fi9a+MP8AhAfHH2GGzeBojpX73cT1A3Yx+NY1k2lbuj2clqwpTquTteEkvWx9EUteUr8a7Qtt/wCFd/ELPf8A4lC//HKfJ8Z7dE3H4c/EID30hf8A45Wx4x6nRXkLfHW0A4+HXj8n/sFL/wDF0z/he9uD83w48fD/ALha/wDxdAHsNFeQL8dbVsf8W58ff+Ctf/i6VvjtZr974dePwPU6Wv8A8XQB69RXkkHx00+ZdyfD34gN/u6Spx/5EqQ/G6027v8AhXPxDP8A3B1/+OUAer0V5K/xxslHzfDr4hj66Qv/AMcq3ovxig1TVLWxT4fePLf7RKsfnT6Wqxx5ONznfwo7mgD0+ikzRQB5zq00cU8nmQMeT0rm717efdt82P2FWPELai9/JmXbGD0rOTUIFUqzFyOPu1585XZ9/hcPywUlqyhNHHzsknz+NNSGVwB+8JrRe6jYZWFvyqI3My4MUbD61k0elGTtaxWltZAg3CUHtzUUVrIW+84/4FWmGvpwCy1Q1bU5dL0q/vvI8xrW3kmCE4DFVJwfyo5Q9q4xd7EkNk27mR8/71SpDLC+3Dt+PSvPfD3xS1TWza6faaTYx6reXSQQ75JFiVDB5pdlZQ/AyBgYJ6HFNHxQ8QXDTx2+iWBm0+0uri+VrlgCYJdjiM47gZBP0q/ZM4f7QjI9NUXPaP8AM1I32ogbY1/OuB8P+OtZ1rxSNFTRzHiIXjzFjtFq6AwuOOXZiVK9tpNYMnxc1OC/1mCTSIpU00T/AOqlYMpSRY135XGGZh90nHOarlYniYWUr/gz1ry7/wDhjH50x01GPlkUfjXnsnj/AMTWPiBPC99plgdZuJrZLZo5X+z4mWRsvkbhtETcDrxSj4kak+vW2g3VnYwXgvrmyu5WeVot8Xl4MYVSfmEg+90IOaORkfXIRlb9GdsyXhbLPtH+9U6R3AT/AI+8H/eqwy22cMzk03ybVh/rHH4VHKdntE91+BJazX8I3GXzVx35qlqgh1D5buFo2Q5inTiSJvUHtV1bV1jzDcMcdjTYkaTfDKcZHf1oFHkvzFnwbql5dx3Gj6phry1b93J2kjPIYf5/lU1/a3UNwQ4IGe9co9zNp+sabdBiCJTav+pT8zuX8a6y+uZ7qZWYlsgEfSvRw8+aPofD53glhsReO0tUV7jzJI+FAAxSq0yRFkYfdqfyZRKQ7KgI4U1VnZliYbl4GOtbnili0umjMbXA4xzUuu+OV8Mw25sLQ6jrN6pt7OwVseY3VWY9lXksew/Csu1aafarLuUZJwO1c7oM02sajrPiBFT/AFp06xYD7qRn94Qfd+PotTIqOpqaRo95e6s+u+JZodV1UncLi4TdFbf7ECHIjUevU9Sa0765Mcxaa8mmY9AuQKzHurqyiWOQlm9KRLyZsPNtB/LFQbF+LU1Zsnz1APGc81ZOveUpAkkA9RWUb8MmGaLiuP8AiD42j8MyaTts4ryC8uWS6fzNpgiVctIB3wO3tQB2Y8QstwzLJI/tmnXOvyyxsoil6dq8rs/iB9s1y50/TdMtS0uoRWemzzTkRyowcmZwBkL+7bAHXIrY0jx5qV9qr6BYaVpS6zatdfa3nnf7NiEqBsIG4l946/d5zmlqX7hqSNqD3DPEs459TWlZza55Xlnftx1NcaPjamDINAhggksIZoJGn4Nw+d0LcccKxDd8Uj/GS6a71qCXSbV004XG0QzMHDJMsMYcsuMOzZypOADmizHeHRHfQwaqrb3kwB2qz5UsyFmnO6uEvfGWu2fiD/hFry20x9ZmmtktpIrhvsu2YSElyRuG3y24HXIxTLb4hXg8QWWgzQaZbXhvLm1u5nlkaLdEUwY9qk/MHz82MY5osTzR7HaJp2pRTF45HdfQUl1aajJGyMkh/Cuihm8v7s8benzVTvry6Yn7oX1DUyTlY7S6iyPs8+B6Zqa0uAJCkttdrz1ya1YdREB/evkntuqYaxp5B8wj6igCO1h08sJHa5+hJ4rtfCK2ZuYvLLjn+KuJbVbFD+7fgnueKv8Ag3Ubu68SwqJYxBu4APWgD2sdKKB0FFAHnuvwjLMEDEn0rnGs5ACUhjU+pFdPrtwI55CASB2rl7/UHmBVIZAa4KiVz7jAuo4JIqXC3X3d8Y+gquPtGfmb9Ku2YO3c0LH61ejG7rAPyrPluek6nL0MuG7ni/hB/Cqt9JJe21xaXNsskFxG0ci9NysMEce1dFLBiIsIVzWf5N2SQkS/lRZ9xQnCd9Dhz4M8NxW6wJZzxSLIkiXK3Uv2hGRSqbZS25QFJAAOMHpTv+Fe+GLiG3Q2hCRQtBtFxIokRm3sr4b5wWOTuzmuvezvvMy9qrU429wDj7OAaOaRTpULWSX4GdBosNvqMuo2pjiu5YI7dnXvGhJRcdBgsfzrBvvh7p06uZraJg/nlwS3zecQZAeehIB9iARXXqt3E24Q/nUVzfakPlWFPypNlxp3dkk/uOLi+HNiIZEdrmV5JI5TcPcyNOrxjCFZCdw2gkDHqfWuh8PeE9H0yS2ntotlzbiULMzMzkykGQsxOWZioyT6Vp2+palGPmiTH0p891fSJlY4xn2oUrE1KDb1jFfcXFt41x+/U+22mu0qOQsaMP8AdqrbyXAwZvKHrUl3fxr/AKt4wR15p8yM/ZTv3ILibUTJ+6i2j2FRKNUaZWkVPx4qSDUj5mGlQDPrV5/Lu0ws4DdsGlozZ81NWcUcx4jguPtM0WzMuwXEWO7odw/l+tdlotylz4asr9F4ePv168fpis17SX/R5D+9MT4z7U7wFC/9l6po7MQdOvHUBv7hOR+hFdWF0k13PnuIoqrh4SW8f1/4KQy8uJnvY5d2OcYJpZ42e78k7MdeDTtRhjL/ACONw9aZDaNLKH81QR716B8UY3inVZtC0LWLyHKvHav5Z/28fL+uKl8HafLYeD9Os2YI1rarv5+9Kw3O31LEmsf4gwS3F54f8OFiX1fVoo2/65JmR/wwprt9VWGGMxxq2Nx6VnI1prQwDdXAbc1qJTn5STTomluJcS2ioD6mpHZSTiRxj3qGQKcnzH/OpLH3VjEFOyNSeuM1z+r+G9O1IxHUNPSfyxIqbmOFDqVb65UkVupGdpOZCMd2FSRW6/xb8cd6AOXi8E+DxZpbnSzAqLEI3hnZHj8oERsrA5BAJ56809/BHg2W3ggWyuojD5hEsV26St5nMgZwcsGIGc9a64Wtq7D7wp7WNuW4cg47UAcVd+CPCVzbvaHR18hvJHl7yAPJ/wBXjnjH/wCulPgfwxKGWbSd6t524GQ8iYgyA89CQD7EZFdg+nxc7ZyKaNOwhP2s/Q0AcvH8P/C4s5I5LO7eSSVJftD3jtOHQYQiQncNuTgA9z61a0zwd4c02a3uLKzeOaASbJWnLOfMILliTli2Bkn0reNiAv8Ax8t6Uw2q7uJmPtQBUkFtGQFic4PXfThNDINvkv8Ai1WpIYw3c4HWo5BGpPynjjrQAsP9nKuZLYsT/tUySGxYjy7XaCf7/Sk3RKpZlPtyKVXt9v3mA6daAEW108D5owR/vVa8NW1nFr1u9umG3DkNUCi3ZgPMH41ueGobUavb4aM4I5HWgD2GIt5a/QUUJ9xcegooAx7/AE+1klLNHyetVRo9gT/qRRRWMkrnrUqk1FWYh0ixx/qaRtLswOI+9FFTZGntJ9yGbSbMj7jfnUK6TZg5CsD9aKKVjaE5cu4v9nW6n+Pr3NRyadbZ6N+dFFKxUZy7jJNMtWjIKt+dRDRbEjlH6/3qKKLI1jUlbcP7C05sZjb/AL6p3/CP6bn7j9f71FFFkV7Wp/MypfeHNMZMFJPwas5fCuktnKS/990UVm0jrpVqnL8T+8cvhXSP+ecvX+/Wxo/hnSo5Pljf8WoopwSuTia9RwfvP7zorfRNOjQhYOCfWpbTQ9Jt7u7uoLKKOe7x58ijl8AAZ/ACiiuuCR8xiKk2ndjG8N6QzFmtgSfeopPDGjr8y22D160UVpc4bIgl8H+HbjULLV59Ojkv9OWRbWck7o942tjt09quR6Bpbp89uGGe9FFJl9CKXwxop5+yLmqUnhfR+f8ARhwfaiikBBJ4d0tR8sGPyqvPoWnL0hoooAqPo9iD/qqqtptoMnyzx0oooApz2FsM/IetQyaba8fKwz15oooAY+m2vCgNj61CNOtw+Pm/OiigCa20y1kyWDcds8VZTQNPcEsrnB9R/hRRQA6Xw9poT7j5+v8A9aq1z4f01eAj4HuP8KKKAKMugaeHPyv/AN9VLoGlWsOsRPGZAVbgbuKKKAPaYR+5T/dFFFFAH//Z"/>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TextBox 20">
            <a:extLst>
              <a:ext uri="{FF2B5EF4-FFF2-40B4-BE49-F238E27FC236}">
                <a16:creationId xmlns:a16="http://schemas.microsoft.com/office/drawing/2014/main" xmlns="" id="{485FCDB0-16B5-43F4-AA92-837C1650E70C}"/>
              </a:ext>
            </a:extLst>
          </p:cNvPr>
          <p:cNvSpPr txBox="1"/>
          <p:nvPr/>
        </p:nvSpPr>
        <p:spPr>
          <a:xfrm>
            <a:off x="10519674" y="9697481"/>
            <a:ext cx="6883878" cy="1117228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250" dirty="0"/>
              <a:t>The base of the prototype is the frame.  This frame mounts on to the leveling equipment that then mounts on to each vehicle roof in an assembly line.  The body of the frame </a:t>
            </a:r>
            <a:r>
              <a:rPr lang="en-US" sz="2250" dirty="0" smtClean="0"/>
              <a:t>has</a:t>
            </a:r>
            <a:r>
              <a:rPr lang="en-US" sz="2250" dirty="0"/>
              <a:t> eight adjustable arms that would hold each of the 16 lasers required to measure the moonroof precisely over the eight different measuring locations.</a:t>
            </a:r>
          </a:p>
          <a:p>
            <a:pPr algn="just"/>
            <a:endParaRPr lang="en-US" sz="2250" dirty="0"/>
          </a:p>
          <a:p>
            <a:pPr algn="just"/>
            <a:r>
              <a:rPr lang="en-US" sz="2250" dirty="0"/>
              <a:t>The laser system itself is made up of 12 different components, most of them Keyence.  To limit spending on the prototype, only two lasers were purchased, as that was the minimum number of lasers required to demonstrate functionality.  The two IL-100 lasers are mounted on either side of each of the eight arms in turn.</a:t>
            </a:r>
          </a:p>
          <a:p>
            <a:pPr algn="just"/>
            <a:endParaRPr lang="en-US" sz="2250" dirty="0"/>
          </a:p>
          <a:p>
            <a:pPr algn="just"/>
            <a:r>
              <a:rPr lang="en-US" sz="2250" dirty="0"/>
              <a:t>From there, the signal travels via </a:t>
            </a:r>
            <a:r>
              <a:rPr lang="en-US" sz="2250" dirty="0" smtClean="0"/>
              <a:t>cables from each laser to their respective amplifiers (main and expansion).</a:t>
            </a:r>
            <a:r>
              <a:rPr lang="en-US" sz="2250" dirty="0"/>
              <a:t>  </a:t>
            </a:r>
            <a:r>
              <a:rPr lang="en-US" sz="2250" dirty="0" smtClean="0"/>
              <a:t>Those </a:t>
            </a:r>
            <a:r>
              <a:rPr lang="en-US" sz="2250" dirty="0"/>
              <a:t>amplifiers convert the signal to a 0-5V range and connect to each other.  The power supply for the system comes from a wall outlet via extension cord to </a:t>
            </a:r>
            <a:r>
              <a:rPr lang="en-US" sz="2250" dirty="0" smtClean="0"/>
              <a:t>the switching </a:t>
            </a:r>
            <a:r>
              <a:rPr lang="en-US" sz="2250" dirty="0"/>
              <a:t>power supply which then sends it on to each of the amplifiers individually.</a:t>
            </a:r>
          </a:p>
          <a:p>
            <a:pPr algn="just"/>
            <a:endParaRPr lang="en-US" sz="2250" dirty="0"/>
          </a:p>
          <a:p>
            <a:pPr algn="just"/>
            <a:r>
              <a:rPr lang="en-US" sz="2250" dirty="0"/>
              <a:t>The </a:t>
            </a:r>
            <a:r>
              <a:rPr lang="en-US" sz="2250" dirty="0" smtClean="0"/>
              <a:t>main amplifier caps off one end while the expansion amplifier receives the signal from the main and sends </a:t>
            </a:r>
            <a:r>
              <a:rPr lang="en-US" sz="2250" dirty="0"/>
              <a:t>both signals to </a:t>
            </a:r>
            <a:r>
              <a:rPr lang="en-US" sz="2250" dirty="0" smtClean="0"/>
              <a:t>the </a:t>
            </a:r>
            <a:r>
              <a:rPr lang="en-US" sz="2250" dirty="0"/>
              <a:t>communication unit.  Then via Ethernet cable, this signal travels to a </a:t>
            </a:r>
            <a:r>
              <a:rPr lang="en-US" sz="2250" dirty="0" smtClean="0"/>
              <a:t>computer with </a:t>
            </a:r>
            <a:r>
              <a:rPr lang="en-US" sz="2250" dirty="0"/>
              <a:t>Keyence software </a:t>
            </a:r>
            <a:r>
              <a:rPr lang="en-US" sz="2250" dirty="0" smtClean="0"/>
              <a:t>showing </a:t>
            </a:r>
            <a:r>
              <a:rPr lang="en-US" sz="2250" dirty="0"/>
              <a:t>a digital readout.  From there, the measurements can be coded in Excel or some other similar format to display the difference in the two measurements</a:t>
            </a:r>
            <a:r>
              <a:rPr lang="en-US" sz="2250" dirty="0" smtClean="0"/>
              <a:t>.</a:t>
            </a:r>
            <a:endParaRPr lang="en-US" dirty="0"/>
          </a:p>
        </p:txBody>
      </p:sp>
      <p:pic>
        <p:nvPicPr>
          <p:cNvPr id="9" name="Picture 32" descr="A close up of a map&#10;&#10;Description generated with high confidence">
            <a:extLst>
              <a:ext uri="{FF2B5EF4-FFF2-40B4-BE49-F238E27FC236}">
                <a16:creationId xmlns:a16="http://schemas.microsoft.com/office/drawing/2014/main" xmlns="" id="{A850371D-4996-43E8-B462-1BBBDD98BCF2}"/>
              </a:ext>
            </a:extLst>
          </p:cNvPr>
          <p:cNvPicPr>
            <a:picLocks noChangeAspect="1"/>
          </p:cNvPicPr>
          <p:nvPr/>
        </p:nvPicPr>
        <p:blipFill>
          <a:blip r:embed="rId4"/>
          <a:stretch>
            <a:fillRect/>
          </a:stretch>
        </p:blipFill>
        <p:spPr>
          <a:xfrm>
            <a:off x="877140" y="5566001"/>
            <a:ext cx="7792288" cy="28256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5" name="Picture 38" descr="A screenshot of a cell phone&#10;&#10;Description generated with very high confidence">
            <a:extLst>
              <a:ext uri="{FF2B5EF4-FFF2-40B4-BE49-F238E27FC236}">
                <a16:creationId xmlns:a16="http://schemas.microsoft.com/office/drawing/2014/main" xmlns="" id="{C761A448-25AB-4A41-AA63-9B352459419E}"/>
              </a:ext>
            </a:extLst>
          </p:cNvPr>
          <p:cNvPicPr>
            <a:picLocks noChangeAspect="1"/>
          </p:cNvPicPr>
          <p:nvPr/>
        </p:nvPicPr>
        <p:blipFill>
          <a:blip r:embed="rId5"/>
          <a:stretch>
            <a:fillRect/>
          </a:stretch>
        </p:blipFill>
        <p:spPr>
          <a:xfrm>
            <a:off x="1250648" y="13165699"/>
            <a:ext cx="7241493" cy="385959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6" name="Picture 16" descr="A screenshot of a cell phone&#10;&#10;Description generated with high confidence">
            <a:extLst>
              <a:ext uri="{FF2B5EF4-FFF2-40B4-BE49-F238E27FC236}">
                <a16:creationId xmlns:a16="http://schemas.microsoft.com/office/drawing/2014/main" xmlns="" id="{A3DFC3A1-617C-4497-B6B3-72FE2C3ABFA8}"/>
              </a:ext>
            </a:extLst>
          </p:cNvPr>
          <p:cNvPicPr>
            <a:picLocks noChangeAspect="1"/>
          </p:cNvPicPr>
          <p:nvPr/>
        </p:nvPicPr>
        <p:blipFill>
          <a:blip r:embed="rId6"/>
          <a:stretch>
            <a:fillRect/>
          </a:stretch>
        </p:blipFill>
        <p:spPr>
          <a:xfrm>
            <a:off x="10408248" y="5179466"/>
            <a:ext cx="7113916" cy="4114273"/>
          </a:xfrm>
          <a:prstGeom prst="rect">
            <a:avLst/>
          </a:prstGeom>
        </p:spPr>
      </p:pic>
      <p:pic>
        <p:nvPicPr>
          <p:cNvPr id="40" name="Picture 40" descr="A screenshot of a cell phone&#10;&#10;Description generated with very high confidence">
            <a:extLst>
              <a:ext uri="{FF2B5EF4-FFF2-40B4-BE49-F238E27FC236}">
                <a16:creationId xmlns:a16="http://schemas.microsoft.com/office/drawing/2014/main" xmlns="" id="{846BBF67-CDF9-43F9-93FA-7DDFC758B0DD}"/>
              </a:ext>
            </a:extLst>
          </p:cNvPr>
          <p:cNvPicPr>
            <a:picLocks noChangeAspect="1"/>
          </p:cNvPicPr>
          <p:nvPr/>
        </p:nvPicPr>
        <p:blipFill>
          <a:blip r:embed="rId7"/>
          <a:stretch>
            <a:fillRect/>
          </a:stretch>
        </p:blipFill>
        <p:spPr>
          <a:xfrm>
            <a:off x="877140" y="24667985"/>
            <a:ext cx="8390949" cy="440501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5">
            <a:extLst>
              <a:ext uri="{FF2B5EF4-FFF2-40B4-BE49-F238E27FC236}">
                <a16:creationId xmlns:a16="http://schemas.microsoft.com/office/drawing/2014/main" xmlns="" id="{1D9F6327-0761-4E78-87D1-4D6A410F765E}"/>
              </a:ext>
            </a:extLst>
          </p:cNvPr>
          <p:cNvPicPr>
            <a:picLocks noChangeAspect="1"/>
          </p:cNvPicPr>
          <p:nvPr/>
        </p:nvPicPr>
        <p:blipFill>
          <a:blip r:embed="rId8"/>
          <a:stretch>
            <a:fillRect/>
          </a:stretch>
        </p:blipFill>
        <p:spPr>
          <a:xfrm>
            <a:off x="10519674" y="21788721"/>
            <a:ext cx="6764855" cy="47313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8" name="Picture 27">
            <a:extLst>
              <a:ext uri="{FF2B5EF4-FFF2-40B4-BE49-F238E27FC236}">
                <a16:creationId xmlns:a16="http://schemas.microsoft.com/office/drawing/2014/main" xmlns="" id="{98BE0C64-9356-4650-808D-A0BAFB3C736E}"/>
              </a:ext>
            </a:extLst>
          </p:cNvPr>
          <p:cNvPicPr/>
          <p:nvPr/>
        </p:nvPicPr>
        <p:blipFill>
          <a:blip r:embed="rId9" cstate="print">
            <a:extLst>
              <a:ext uri="{28A0092B-C50C-407E-A947-70E740481C1C}">
                <a14:useLocalDpi xmlns:a14="http://schemas.microsoft.com/office/drawing/2010/main" val="0"/>
              </a:ext>
            </a:extLst>
          </a:blip>
          <a:srcRect/>
          <a:stretch>
            <a:fillRect/>
          </a:stretch>
        </p:blipFill>
        <p:spPr>
          <a:xfrm>
            <a:off x="18421404" y="14304285"/>
            <a:ext cx="7709204" cy="50424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a:extLst>
              <a:ext uri="{FF2B5EF4-FFF2-40B4-BE49-F238E27FC236}">
                <a16:creationId xmlns:a16="http://schemas.microsoft.com/office/drawing/2014/main" xmlns="" id="{B74A0706-C8DD-4DAB-9D02-ED4781A7DA60}"/>
              </a:ext>
            </a:extLst>
          </p:cNvPr>
          <p:cNvSpPr/>
          <p:nvPr/>
        </p:nvSpPr>
        <p:spPr>
          <a:xfrm>
            <a:off x="18851903" y="5566001"/>
            <a:ext cx="7278705" cy="7912422"/>
          </a:xfrm>
          <a:prstGeom prst="rect">
            <a:avLst/>
          </a:prstGeom>
        </p:spPr>
        <p:txBody>
          <a:bodyPr wrap="square" anchor="t">
            <a:spAutoFit/>
          </a:bodyPr>
          <a:lstStyle/>
          <a:p>
            <a:pPr algn="just">
              <a:lnSpc>
                <a:spcPct val="107000"/>
              </a:lnSpc>
              <a:spcAft>
                <a:spcPts val="800"/>
              </a:spcAft>
            </a:pPr>
            <a:r>
              <a:rPr lang="en-US" sz="2250" dirty="0" smtClean="0">
                <a:ea typeface="Calibri" panose="020F0502020204030204" pitchFamily="34" charset="0"/>
                <a:cs typeface="Times New Roman"/>
              </a:rPr>
              <a:t>The </a:t>
            </a:r>
            <a:r>
              <a:rPr lang="en-US" sz="2250" dirty="0">
                <a:ea typeface="Calibri" panose="020F0502020204030204" pitchFamily="34" charset="0"/>
                <a:cs typeface="Times New Roman"/>
              </a:rPr>
              <a:t>design must be rigid enough that there is virtually no deformation in the beams.  This ensures </a:t>
            </a:r>
            <a:r>
              <a:rPr lang="en-US" sz="2250" dirty="0" smtClean="0">
                <a:ea typeface="Calibri" panose="020F0502020204030204" pitchFamily="34" charset="0"/>
                <a:cs typeface="Times New Roman"/>
              </a:rPr>
              <a:t>that </a:t>
            </a:r>
            <a:r>
              <a:rPr lang="en-US" sz="2250" dirty="0">
                <a:ea typeface="Calibri" panose="020F0502020204030204" pitchFamily="34" charset="0"/>
                <a:cs typeface="Times New Roman"/>
              </a:rPr>
              <a:t>accurate and precise readings can be obtained. Any significant deformation would render measurements at that location useless.</a:t>
            </a:r>
          </a:p>
          <a:p>
            <a:pPr algn="just">
              <a:lnSpc>
                <a:spcPct val="107000"/>
              </a:lnSpc>
              <a:spcAft>
                <a:spcPts val="800"/>
              </a:spcAft>
            </a:pPr>
            <a:endParaRPr lang="en-US" sz="2250" dirty="0">
              <a:ea typeface="Calibri" panose="020F0502020204030204" pitchFamily="34" charset="0"/>
              <a:cs typeface="Times New Roman"/>
            </a:endParaRPr>
          </a:p>
          <a:p>
            <a:pPr algn="just">
              <a:lnSpc>
                <a:spcPct val="107000"/>
              </a:lnSpc>
              <a:spcAft>
                <a:spcPts val="800"/>
              </a:spcAft>
            </a:pPr>
            <a:r>
              <a:rPr lang="en-US" sz="2250" dirty="0">
                <a:ea typeface="Calibri" panose="020F0502020204030204" pitchFamily="34" charset="0"/>
                <a:cs typeface="Times New Roman"/>
              </a:rPr>
              <a:t>Beam analysis was done to check for the worst-case scenario.  To simplify the analysis while adding safety factors, the three arms of the longest beam were consolidated into a single arm with a point force of 125N placed in a downward direction at the end of that arm.  After fixing rotation and deflection at the ends of the long </a:t>
            </a:r>
            <a:r>
              <a:rPr lang="en-US" sz="2250" dirty="0" smtClean="0">
                <a:ea typeface="Calibri" panose="020F0502020204030204" pitchFamily="34" charset="0"/>
                <a:cs typeface="Times New Roman"/>
              </a:rPr>
              <a:t>side beam</a:t>
            </a:r>
            <a:r>
              <a:rPr lang="en-US" sz="2250" dirty="0">
                <a:ea typeface="Calibri" panose="020F0502020204030204" pitchFamily="34" charset="0"/>
                <a:cs typeface="Times New Roman"/>
              </a:rPr>
              <a:t>, finite element analysis was performed.</a:t>
            </a:r>
          </a:p>
          <a:p>
            <a:pPr algn="just">
              <a:lnSpc>
                <a:spcPct val="107000"/>
              </a:lnSpc>
              <a:spcAft>
                <a:spcPts val="800"/>
              </a:spcAft>
            </a:pPr>
            <a:endParaRPr lang="en-US" sz="2250" dirty="0">
              <a:ea typeface="Calibri" panose="020F0502020204030204" pitchFamily="34" charset="0"/>
              <a:cs typeface="Times New Roman"/>
            </a:endParaRPr>
          </a:p>
          <a:p>
            <a:pPr algn="just">
              <a:lnSpc>
                <a:spcPct val="107000"/>
              </a:lnSpc>
              <a:spcAft>
                <a:spcPts val="800"/>
              </a:spcAft>
            </a:pPr>
            <a:r>
              <a:rPr lang="en-US" sz="2250" dirty="0">
                <a:ea typeface="Calibri" panose="020F0502020204030204" pitchFamily="34" charset="0"/>
                <a:cs typeface="Times New Roman"/>
              </a:rPr>
              <a:t>Results showed that the end of the arm had rotated with a maximum deflection of 0.15mm.  With measurements needing to be relied on within 0.5mm, this analysis showed that the chosen materials and design were sufficient</a:t>
            </a:r>
            <a:r>
              <a:rPr lang="en-US" sz="2250" dirty="0" smtClean="0">
                <a:ea typeface="Calibri" panose="020F0502020204030204" pitchFamily="34" charset="0"/>
                <a:cs typeface="Times New Roman"/>
              </a:rPr>
              <a:t>.</a:t>
            </a:r>
            <a:endParaRPr lang="en-US" sz="2250" dirty="0">
              <a:ea typeface="Calibri" panose="020F0502020204030204" pitchFamily="34" charset="0"/>
              <a:cs typeface="Times New Roman"/>
            </a:endParaRPr>
          </a:p>
        </p:txBody>
      </p:sp>
      <p:sp>
        <p:nvSpPr>
          <p:cNvPr id="12" name="TextBox 11"/>
          <p:cNvSpPr txBox="1"/>
          <p:nvPr/>
        </p:nvSpPr>
        <p:spPr>
          <a:xfrm>
            <a:off x="1034213" y="8932791"/>
            <a:ext cx="7478142" cy="3901068"/>
          </a:xfrm>
          <a:prstGeom prst="rect">
            <a:avLst/>
          </a:prstGeom>
          <a:noFill/>
        </p:spPr>
        <p:txBody>
          <a:bodyPr wrap="square" rtlCol="0">
            <a:spAutoFit/>
          </a:bodyPr>
          <a:lstStyle/>
          <a:p>
            <a:pPr algn="just"/>
            <a:r>
              <a:rPr lang="en-US" sz="2250" dirty="0">
                <a:solidFill>
                  <a:prstClr val="black"/>
                </a:solidFill>
              </a:rPr>
              <a:t>In the sponsor’s motor vehicle manufacturing assembly line, the process for installing regular moonroofs is broken down into two steps: moonroof installation and moonroof leveling. During moonroof installation, the moonroof subassembly is taken from inventory and bolted into the vehicle, securing it in place. The vehicle then travels down the line to undergo moonroof leveling.  </a:t>
            </a:r>
            <a:r>
              <a:rPr lang="en-US" sz="2250" dirty="0">
                <a:solidFill>
                  <a:prstClr val="black"/>
                </a:solidFill>
              </a:rPr>
              <a:t>Verification measurements of that levelness are done manually at eight locations around the moonroof (seen in the picture above) on a relatively small sample of vehicles</a:t>
            </a:r>
            <a:r>
              <a:rPr lang="en-US" sz="2250" dirty="0" smtClean="0">
                <a:solidFill>
                  <a:prstClr val="black"/>
                </a:solidFill>
              </a:rPr>
              <a:t>.</a:t>
            </a:r>
            <a:endParaRPr lang="en-US" sz="2250" dirty="0">
              <a:solidFill>
                <a:prstClr val="black"/>
              </a:solidFill>
            </a:endParaRPr>
          </a:p>
        </p:txBody>
      </p:sp>
    </p:spTree>
    <p:extLst>
      <p:ext uri="{BB962C8B-B14F-4D97-AF65-F5344CB8AC3E}">
        <p14:creationId xmlns:p14="http://schemas.microsoft.com/office/powerpoint/2010/main" val="3635767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76</TotalTime>
  <Words>523</Words>
  <Application>Microsoft Office PowerPoint</Application>
  <PresentationFormat>Custom</PresentationFormat>
  <Paragraphs>46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Breeze</vt:lpstr>
      <vt:lpstr>PowerPoint Presentation</vt:lpstr>
    </vt:vector>
  </TitlesOfParts>
  <Manager/>
  <Company>University of Kentucky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UKIT Research Poster Template</dc:title>
  <dc:subject/>
  <dc:creator>UKIT Academic Technology Group</dc:creator>
  <cp:keywords/>
  <dc:description/>
  <cp:lastModifiedBy>Administrator</cp:lastModifiedBy>
  <cp:revision>47</cp:revision>
  <cp:lastPrinted>2012-06-18T13:49:52Z</cp:lastPrinted>
  <dcterms:created xsi:type="dcterms:W3CDTF">2012-06-15T19:50:57Z</dcterms:created>
  <dcterms:modified xsi:type="dcterms:W3CDTF">2019-02-16T04:44:21Z</dcterms:modified>
  <cp:category/>
</cp:coreProperties>
</file>