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handoutMasterIdLst>
    <p:handoutMasterId r:id="rId7"/>
  </p:handoutMasterIdLst>
  <p:sldIdLst>
    <p:sldId id="257" r:id="rId2"/>
    <p:sldId id="297" r:id="rId3"/>
    <p:sldId id="315" r:id="rId4"/>
    <p:sldId id="313" r:id="rId5"/>
    <p:sldId id="316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6C6F4-C75F-4474-8F1F-2E0B90C9B1E2}" v="31" dt="2020-07-29T15:52:2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ombaugh" userId="49cbc3ebfffd31be" providerId="LiveId" clId="{4926C6F4-C75F-4474-8F1F-2E0B90C9B1E2}"/>
    <pc:docChg chg="custSel addSld delSld modSld">
      <pc:chgData name="Tim Stombaugh" userId="49cbc3ebfffd31be" providerId="LiveId" clId="{4926C6F4-C75F-4474-8F1F-2E0B90C9B1E2}" dt="2020-07-29T15:52:20.803" v="384" actId="1037"/>
      <pc:docMkLst>
        <pc:docMk/>
      </pc:docMkLst>
      <pc:sldChg chg="modSp">
        <pc:chgData name="Tim Stombaugh" userId="49cbc3ebfffd31be" providerId="LiveId" clId="{4926C6F4-C75F-4474-8F1F-2E0B90C9B1E2}" dt="2020-07-29T15:52:14.985" v="372" actId="1037"/>
        <pc:sldMkLst>
          <pc:docMk/>
          <pc:sldMk cId="2333880806" sldId="297"/>
        </pc:sldMkLst>
        <pc:picChg chg="mod">
          <ac:chgData name="Tim Stombaugh" userId="49cbc3ebfffd31be" providerId="LiveId" clId="{4926C6F4-C75F-4474-8F1F-2E0B90C9B1E2}" dt="2020-07-29T15:52:14.985" v="372" actId="1037"/>
          <ac:picMkLst>
            <pc:docMk/>
            <pc:sldMk cId="2333880806" sldId="297"/>
            <ac:picMk id="2" creationId="{6160A3E1-8AA9-4E96-8B21-4220C91DAAD2}"/>
          </ac:picMkLst>
        </pc:picChg>
      </pc:sldChg>
      <pc:sldChg chg="modSp">
        <pc:chgData name="Tim Stombaugh" userId="49cbc3ebfffd31be" providerId="LiveId" clId="{4926C6F4-C75F-4474-8F1F-2E0B90C9B1E2}" dt="2020-07-29T15:52:20.803" v="384" actId="1037"/>
        <pc:sldMkLst>
          <pc:docMk/>
          <pc:sldMk cId="3151685620" sldId="313"/>
        </pc:sldMkLst>
        <pc:picChg chg="mod">
          <ac:chgData name="Tim Stombaugh" userId="49cbc3ebfffd31be" providerId="LiveId" clId="{4926C6F4-C75F-4474-8F1F-2E0B90C9B1E2}" dt="2020-07-29T15:52:20.803" v="384" actId="1037"/>
          <ac:picMkLst>
            <pc:docMk/>
            <pc:sldMk cId="3151685620" sldId="313"/>
            <ac:picMk id="2" creationId="{6160A3E1-8AA9-4E96-8B21-4220C91DAAD2}"/>
          </ac:picMkLst>
        </pc:picChg>
      </pc:sldChg>
      <pc:sldChg chg="del">
        <pc:chgData name="Tim Stombaugh" userId="49cbc3ebfffd31be" providerId="LiveId" clId="{4926C6F4-C75F-4474-8F1F-2E0B90C9B1E2}" dt="2020-07-29T15:28:59.562" v="256" actId="2696"/>
        <pc:sldMkLst>
          <pc:docMk/>
          <pc:sldMk cId="1194890618" sldId="314"/>
        </pc:sldMkLst>
      </pc:sldChg>
      <pc:sldChg chg="addSp delSp modSp add">
        <pc:chgData name="Tim Stombaugh" userId="49cbc3ebfffd31be" providerId="LiveId" clId="{4926C6F4-C75F-4474-8F1F-2E0B90C9B1E2}" dt="2020-07-29T15:18:20.677" v="255" actId="1076"/>
        <pc:sldMkLst>
          <pc:docMk/>
          <pc:sldMk cId="2828400507" sldId="315"/>
        </pc:sldMkLst>
        <pc:spChg chg="del">
          <ac:chgData name="Tim Stombaugh" userId="49cbc3ebfffd31be" providerId="LiveId" clId="{4926C6F4-C75F-4474-8F1F-2E0B90C9B1E2}" dt="2020-07-29T14:57:45.737" v="1"/>
          <ac:spMkLst>
            <pc:docMk/>
            <pc:sldMk cId="2828400507" sldId="315"/>
            <ac:spMk id="2" creationId="{14BF74C5-ED51-4122-AA9F-80A3C248DD51}"/>
          </ac:spMkLst>
        </pc:spChg>
        <pc:spChg chg="add mod">
          <ac:chgData name="Tim Stombaugh" userId="49cbc3ebfffd31be" providerId="LiveId" clId="{4926C6F4-C75F-4474-8F1F-2E0B90C9B1E2}" dt="2020-07-29T15:18:20.677" v="255" actId="1076"/>
          <ac:spMkLst>
            <pc:docMk/>
            <pc:sldMk cId="2828400507" sldId="315"/>
            <ac:spMk id="3" creationId="{963284CA-B603-49C4-AC4D-A887822287A3}"/>
          </ac:spMkLst>
        </pc:spChg>
        <pc:spChg chg="add mod">
          <ac:chgData name="Tim Stombaugh" userId="49cbc3ebfffd31be" providerId="LiveId" clId="{4926C6F4-C75F-4474-8F1F-2E0B90C9B1E2}" dt="2020-07-29T15:18:16.839" v="254" actId="1076"/>
          <ac:spMkLst>
            <pc:docMk/>
            <pc:sldMk cId="2828400507" sldId="315"/>
            <ac:spMk id="4" creationId="{35BE96B2-392C-4A57-8256-7C74460663C7}"/>
          </ac:spMkLst>
        </pc:spChg>
      </pc:sldChg>
      <pc:sldChg chg="delSp modSp">
        <pc:chgData name="Tim Stombaugh" userId="49cbc3ebfffd31be" providerId="LiveId" clId="{4926C6F4-C75F-4474-8F1F-2E0B90C9B1E2}" dt="2020-07-29T15:30:27.259" v="358" actId="20577"/>
        <pc:sldMkLst>
          <pc:docMk/>
          <pc:sldMk cId="377465307" sldId="316"/>
        </pc:sldMkLst>
        <pc:spChg chg="mod">
          <ac:chgData name="Tim Stombaugh" userId="49cbc3ebfffd31be" providerId="LiveId" clId="{4926C6F4-C75F-4474-8F1F-2E0B90C9B1E2}" dt="2020-07-29T15:30:27.259" v="358" actId="20577"/>
          <ac:spMkLst>
            <pc:docMk/>
            <pc:sldMk cId="377465307" sldId="316"/>
            <ac:spMk id="3" creationId="{963284CA-B603-49C4-AC4D-A887822287A3}"/>
          </ac:spMkLst>
        </pc:spChg>
        <pc:spChg chg="del">
          <ac:chgData name="Tim Stombaugh" userId="49cbc3ebfffd31be" providerId="LiveId" clId="{4926C6F4-C75F-4474-8F1F-2E0B90C9B1E2}" dt="2020-07-29T15:29:08.789" v="257" actId="478"/>
          <ac:spMkLst>
            <pc:docMk/>
            <pc:sldMk cId="377465307" sldId="316"/>
            <ac:spMk id="4" creationId="{35BE96B2-392C-4A57-8256-7C74460663C7}"/>
          </ac:spMkLst>
        </pc:spChg>
      </pc:sldChg>
    </pc:docChg>
  </pc:docChgLst>
  <pc:docChgLst>
    <pc:chgData name="Tim Stombaugh" userId="49cbc3ebfffd31be" providerId="LiveId" clId="{DC1873B5-E752-42C0-BFF0-6170DD93333D}"/>
    <pc:docChg chg="addSld delSld modSld">
      <pc:chgData name="Tim Stombaugh" userId="49cbc3ebfffd31be" providerId="LiveId" clId="{DC1873B5-E752-42C0-BFF0-6170DD93333D}" dt="2020-07-06T18:22:53.930" v="57"/>
      <pc:docMkLst>
        <pc:docMk/>
      </pc:docMkLst>
      <pc:sldChg chg="modSp">
        <pc:chgData name="Tim Stombaugh" userId="49cbc3ebfffd31be" providerId="LiveId" clId="{DC1873B5-E752-42C0-BFF0-6170DD93333D}" dt="2020-07-06T18:21:02.085" v="16" actId="20577"/>
        <pc:sldMkLst>
          <pc:docMk/>
          <pc:sldMk cId="0" sldId="257"/>
        </pc:sldMkLst>
        <pc:spChg chg="mod">
          <ac:chgData name="Tim Stombaugh" userId="49cbc3ebfffd31be" providerId="LiveId" clId="{DC1873B5-E752-42C0-BFF0-6170DD93333D}" dt="2020-07-06T18:21:02.085" v="16" actId="20577"/>
          <ac:spMkLst>
            <pc:docMk/>
            <pc:sldMk cId="0" sldId="257"/>
            <ac:spMk id="2" creationId="{00000000-0000-0000-0000-000000000000}"/>
          </ac:spMkLst>
        </pc:spChg>
      </pc:sldChg>
      <pc:sldChg chg="del">
        <pc:chgData name="Tim Stombaugh" userId="49cbc3ebfffd31be" providerId="LiveId" clId="{DC1873B5-E752-42C0-BFF0-6170DD93333D}" dt="2020-07-06T18:21:13.347" v="17" actId="2696"/>
        <pc:sldMkLst>
          <pc:docMk/>
          <pc:sldMk cId="0" sldId="258"/>
        </pc:sldMkLst>
      </pc:sldChg>
      <pc:sldChg chg="del">
        <pc:chgData name="Tim Stombaugh" userId="49cbc3ebfffd31be" providerId="LiveId" clId="{DC1873B5-E752-42C0-BFF0-6170DD93333D}" dt="2020-07-06T18:22:42.460" v="43" actId="2696"/>
        <pc:sldMkLst>
          <pc:docMk/>
          <pc:sldMk cId="0" sldId="263"/>
        </pc:sldMkLst>
      </pc:sldChg>
      <pc:sldChg chg="del">
        <pc:chgData name="Tim Stombaugh" userId="49cbc3ebfffd31be" providerId="LiveId" clId="{DC1873B5-E752-42C0-BFF0-6170DD93333D}" dt="2020-07-06T18:22:42.452" v="40" actId="2696"/>
        <pc:sldMkLst>
          <pc:docMk/>
          <pc:sldMk cId="0" sldId="264"/>
        </pc:sldMkLst>
      </pc:sldChg>
      <pc:sldChg chg="del">
        <pc:chgData name="Tim Stombaugh" userId="49cbc3ebfffd31be" providerId="LiveId" clId="{DC1873B5-E752-42C0-BFF0-6170DD93333D}" dt="2020-07-06T18:22:42.463" v="45" actId="2696"/>
        <pc:sldMkLst>
          <pc:docMk/>
          <pc:sldMk cId="0" sldId="265"/>
        </pc:sldMkLst>
      </pc:sldChg>
      <pc:sldChg chg="del">
        <pc:chgData name="Tim Stombaugh" userId="49cbc3ebfffd31be" providerId="LiveId" clId="{DC1873B5-E752-42C0-BFF0-6170DD93333D}" dt="2020-07-06T18:22:42.465" v="46" actId="2696"/>
        <pc:sldMkLst>
          <pc:docMk/>
          <pc:sldMk cId="0" sldId="266"/>
        </pc:sldMkLst>
      </pc:sldChg>
      <pc:sldChg chg="del">
        <pc:chgData name="Tim Stombaugh" userId="49cbc3ebfffd31be" providerId="LiveId" clId="{DC1873B5-E752-42C0-BFF0-6170DD93333D}" dt="2020-07-06T18:22:42.466" v="47" actId="2696"/>
        <pc:sldMkLst>
          <pc:docMk/>
          <pc:sldMk cId="0" sldId="267"/>
        </pc:sldMkLst>
      </pc:sldChg>
      <pc:sldChg chg="del">
        <pc:chgData name="Tim Stombaugh" userId="49cbc3ebfffd31be" providerId="LiveId" clId="{DC1873B5-E752-42C0-BFF0-6170DD93333D}" dt="2020-07-06T18:22:42.450" v="39" actId="2696"/>
        <pc:sldMkLst>
          <pc:docMk/>
          <pc:sldMk cId="0" sldId="269"/>
        </pc:sldMkLst>
      </pc:sldChg>
      <pc:sldChg chg="del">
        <pc:chgData name="Tim Stombaugh" userId="49cbc3ebfffd31be" providerId="LiveId" clId="{DC1873B5-E752-42C0-BFF0-6170DD93333D}" dt="2020-07-06T18:22:42.455" v="41" actId="2696"/>
        <pc:sldMkLst>
          <pc:docMk/>
          <pc:sldMk cId="0" sldId="270"/>
        </pc:sldMkLst>
      </pc:sldChg>
      <pc:sldChg chg="del">
        <pc:chgData name="Tim Stombaugh" userId="49cbc3ebfffd31be" providerId="LiveId" clId="{DC1873B5-E752-42C0-BFF0-6170DD93333D}" dt="2020-07-06T18:22:42.467" v="48" actId="2696"/>
        <pc:sldMkLst>
          <pc:docMk/>
          <pc:sldMk cId="0" sldId="272"/>
        </pc:sldMkLst>
      </pc:sldChg>
      <pc:sldChg chg="del">
        <pc:chgData name="Tim Stombaugh" userId="49cbc3ebfffd31be" providerId="LiveId" clId="{DC1873B5-E752-42C0-BFF0-6170DD93333D}" dt="2020-07-06T18:22:42.353" v="18" actId="2696"/>
        <pc:sldMkLst>
          <pc:docMk/>
          <pc:sldMk cId="0" sldId="275"/>
        </pc:sldMkLst>
      </pc:sldChg>
      <pc:sldChg chg="del">
        <pc:chgData name="Tim Stombaugh" userId="49cbc3ebfffd31be" providerId="LiveId" clId="{DC1873B5-E752-42C0-BFF0-6170DD93333D}" dt="2020-07-06T18:22:42.356" v="19" actId="2696"/>
        <pc:sldMkLst>
          <pc:docMk/>
          <pc:sldMk cId="0" sldId="276"/>
        </pc:sldMkLst>
      </pc:sldChg>
      <pc:sldChg chg="del">
        <pc:chgData name="Tim Stombaugh" userId="49cbc3ebfffd31be" providerId="LiveId" clId="{DC1873B5-E752-42C0-BFF0-6170DD93333D}" dt="2020-07-06T18:22:42.458" v="42" actId="2696"/>
        <pc:sldMkLst>
          <pc:docMk/>
          <pc:sldMk cId="0" sldId="279"/>
        </pc:sldMkLst>
      </pc:sldChg>
      <pc:sldChg chg="del">
        <pc:chgData name="Tim Stombaugh" userId="49cbc3ebfffd31be" providerId="LiveId" clId="{DC1873B5-E752-42C0-BFF0-6170DD93333D}" dt="2020-07-06T18:22:42.461" v="44" actId="2696"/>
        <pc:sldMkLst>
          <pc:docMk/>
          <pc:sldMk cId="0" sldId="283"/>
        </pc:sldMkLst>
      </pc:sldChg>
      <pc:sldChg chg="del">
        <pc:chgData name="Tim Stombaugh" userId="49cbc3ebfffd31be" providerId="LiveId" clId="{DC1873B5-E752-42C0-BFF0-6170DD93333D}" dt="2020-07-06T18:22:42.442" v="34" actId="2696"/>
        <pc:sldMkLst>
          <pc:docMk/>
          <pc:sldMk cId="1033428740" sldId="285"/>
        </pc:sldMkLst>
      </pc:sldChg>
      <pc:sldChg chg="del">
        <pc:chgData name="Tim Stombaugh" userId="49cbc3ebfffd31be" providerId="LiveId" clId="{DC1873B5-E752-42C0-BFF0-6170DD93333D}" dt="2020-07-06T18:22:42.383" v="33" actId="2696"/>
        <pc:sldMkLst>
          <pc:docMk/>
          <pc:sldMk cId="1453505783" sldId="286"/>
        </pc:sldMkLst>
      </pc:sldChg>
      <pc:sldChg chg="del">
        <pc:chgData name="Tim Stombaugh" userId="49cbc3ebfffd31be" providerId="LiveId" clId="{DC1873B5-E752-42C0-BFF0-6170DD93333D}" dt="2020-07-06T18:22:42.379" v="30" actId="2696"/>
        <pc:sldMkLst>
          <pc:docMk/>
          <pc:sldMk cId="2040903994" sldId="287"/>
        </pc:sldMkLst>
      </pc:sldChg>
      <pc:sldChg chg="del">
        <pc:chgData name="Tim Stombaugh" userId="49cbc3ebfffd31be" providerId="LiveId" clId="{DC1873B5-E752-42C0-BFF0-6170DD93333D}" dt="2020-07-06T18:22:42.373" v="27" actId="2696"/>
        <pc:sldMkLst>
          <pc:docMk/>
          <pc:sldMk cId="2298107091" sldId="288"/>
        </pc:sldMkLst>
      </pc:sldChg>
      <pc:sldChg chg="del">
        <pc:chgData name="Tim Stombaugh" userId="49cbc3ebfffd31be" providerId="LiveId" clId="{DC1873B5-E752-42C0-BFF0-6170DD93333D}" dt="2020-07-06T18:22:42.371" v="26" actId="2696"/>
        <pc:sldMkLst>
          <pc:docMk/>
          <pc:sldMk cId="1089671365" sldId="289"/>
        </pc:sldMkLst>
      </pc:sldChg>
      <pc:sldChg chg="del">
        <pc:chgData name="Tim Stombaugh" userId="49cbc3ebfffd31be" providerId="LiveId" clId="{DC1873B5-E752-42C0-BFF0-6170DD93333D}" dt="2020-07-06T18:22:42.443" v="35" actId="2696"/>
        <pc:sldMkLst>
          <pc:docMk/>
          <pc:sldMk cId="1021777648" sldId="290"/>
        </pc:sldMkLst>
      </pc:sldChg>
      <pc:sldChg chg="del">
        <pc:chgData name="Tim Stombaugh" userId="49cbc3ebfffd31be" providerId="LiveId" clId="{DC1873B5-E752-42C0-BFF0-6170DD93333D}" dt="2020-07-06T18:22:42.473" v="51" actId="2696"/>
        <pc:sldMkLst>
          <pc:docMk/>
          <pc:sldMk cId="4143835283" sldId="291"/>
        </pc:sldMkLst>
      </pc:sldChg>
      <pc:sldChg chg="del">
        <pc:chgData name="Tim Stombaugh" userId="49cbc3ebfffd31be" providerId="LiveId" clId="{DC1873B5-E752-42C0-BFF0-6170DD93333D}" dt="2020-07-06T18:22:42.471" v="50" actId="2696"/>
        <pc:sldMkLst>
          <pc:docMk/>
          <pc:sldMk cId="336525538" sldId="293"/>
        </pc:sldMkLst>
      </pc:sldChg>
      <pc:sldChg chg="del">
        <pc:chgData name="Tim Stombaugh" userId="49cbc3ebfffd31be" providerId="LiveId" clId="{DC1873B5-E752-42C0-BFF0-6170DD93333D}" dt="2020-07-06T18:22:42.377" v="29" actId="2696"/>
        <pc:sldMkLst>
          <pc:docMk/>
          <pc:sldMk cId="2769218690" sldId="294"/>
        </pc:sldMkLst>
      </pc:sldChg>
      <pc:sldChg chg="del">
        <pc:chgData name="Tim Stombaugh" userId="49cbc3ebfffd31be" providerId="LiveId" clId="{DC1873B5-E752-42C0-BFF0-6170DD93333D}" dt="2020-07-06T18:22:42.358" v="20" actId="2696"/>
        <pc:sldMkLst>
          <pc:docMk/>
          <pc:sldMk cId="2537507119" sldId="295"/>
        </pc:sldMkLst>
      </pc:sldChg>
      <pc:sldChg chg="del">
        <pc:chgData name="Tim Stombaugh" userId="49cbc3ebfffd31be" providerId="LiveId" clId="{DC1873B5-E752-42C0-BFF0-6170DD93333D}" dt="2020-07-06T18:22:42.362" v="22" actId="2696"/>
        <pc:sldMkLst>
          <pc:docMk/>
          <pc:sldMk cId="3439391117" sldId="296"/>
        </pc:sldMkLst>
      </pc:sldChg>
      <pc:sldChg chg="del">
        <pc:chgData name="Tim Stombaugh" userId="49cbc3ebfffd31be" providerId="LiveId" clId="{DC1873B5-E752-42C0-BFF0-6170DD93333D}" dt="2020-07-06T18:22:42.382" v="32" actId="2696"/>
        <pc:sldMkLst>
          <pc:docMk/>
          <pc:sldMk cId="0" sldId="298"/>
        </pc:sldMkLst>
      </pc:sldChg>
      <pc:sldChg chg="del">
        <pc:chgData name="Tim Stombaugh" userId="49cbc3ebfffd31be" providerId="LiveId" clId="{DC1873B5-E752-42C0-BFF0-6170DD93333D}" dt="2020-07-06T18:22:42.445" v="36" actId="2696"/>
        <pc:sldMkLst>
          <pc:docMk/>
          <pc:sldMk cId="2884593696" sldId="299"/>
        </pc:sldMkLst>
      </pc:sldChg>
      <pc:sldChg chg="del">
        <pc:chgData name="Tim Stombaugh" userId="49cbc3ebfffd31be" providerId="LiveId" clId="{DC1873B5-E752-42C0-BFF0-6170DD93333D}" dt="2020-07-06T18:22:42.446" v="37" actId="2696"/>
        <pc:sldMkLst>
          <pc:docMk/>
          <pc:sldMk cId="2692034688" sldId="300"/>
        </pc:sldMkLst>
      </pc:sldChg>
      <pc:sldChg chg="del">
        <pc:chgData name="Tim Stombaugh" userId="49cbc3ebfffd31be" providerId="LiveId" clId="{DC1873B5-E752-42C0-BFF0-6170DD93333D}" dt="2020-07-06T18:22:42.448" v="38" actId="2696"/>
        <pc:sldMkLst>
          <pc:docMk/>
          <pc:sldMk cId="3946808544" sldId="301"/>
        </pc:sldMkLst>
      </pc:sldChg>
      <pc:sldChg chg="del">
        <pc:chgData name="Tim Stombaugh" userId="49cbc3ebfffd31be" providerId="LiveId" clId="{DC1873B5-E752-42C0-BFF0-6170DD93333D}" dt="2020-07-06T18:22:42.469" v="49" actId="2696"/>
        <pc:sldMkLst>
          <pc:docMk/>
          <pc:sldMk cId="2774816551" sldId="302"/>
        </pc:sldMkLst>
      </pc:sldChg>
      <pc:sldChg chg="del">
        <pc:chgData name="Tim Stombaugh" userId="49cbc3ebfffd31be" providerId="LiveId" clId="{DC1873B5-E752-42C0-BFF0-6170DD93333D}" dt="2020-07-06T18:22:42.474" v="52" actId="2696"/>
        <pc:sldMkLst>
          <pc:docMk/>
          <pc:sldMk cId="1544424417" sldId="303"/>
        </pc:sldMkLst>
      </pc:sldChg>
      <pc:sldChg chg="del">
        <pc:chgData name="Tim Stombaugh" userId="49cbc3ebfffd31be" providerId="LiveId" clId="{DC1873B5-E752-42C0-BFF0-6170DD93333D}" dt="2020-07-06T18:22:42.475" v="53" actId="2696"/>
        <pc:sldMkLst>
          <pc:docMk/>
          <pc:sldMk cId="2938132691" sldId="304"/>
        </pc:sldMkLst>
      </pc:sldChg>
      <pc:sldChg chg="del">
        <pc:chgData name="Tim Stombaugh" userId="49cbc3ebfffd31be" providerId="LiveId" clId="{DC1873B5-E752-42C0-BFF0-6170DD93333D}" dt="2020-07-06T18:22:42.476" v="54" actId="2696"/>
        <pc:sldMkLst>
          <pc:docMk/>
          <pc:sldMk cId="2301708125" sldId="305"/>
        </pc:sldMkLst>
      </pc:sldChg>
      <pc:sldChg chg="del">
        <pc:chgData name="Tim Stombaugh" userId="49cbc3ebfffd31be" providerId="LiveId" clId="{DC1873B5-E752-42C0-BFF0-6170DD93333D}" dt="2020-07-06T18:22:42.478" v="55" actId="2696"/>
        <pc:sldMkLst>
          <pc:docMk/>
          <pc:sldMk cId="2315530283" sldId="306"/>
        </pc:sldMkLst>
      </pc:sldChg>
      <pc:sldChg chg="del">
        <pc:chgData name="Tim Stombaugh" userId="49cbc3ebfffd31be" providerId="LiveId" clId="{DC1873B5-E752-42C0-BFF0-6170DD93333D}" dt="2020-07-06T18:22:42.375" v="28" actId="2696"/>
        <pc:sldMkLst>
          <pc:docMk/>
          <pc:sldMk cId="3861741422" sldId="307"/>
        </pc:sldMkLst>
      </pc:sldChg>
      <pc:sldChg chg="del">
        <pc:chgData name="Tim Stombaugh" userId="49cbc3ebfffd31be" providerId="LiveId" clId="{DC1873B5-E752-42C0-BFF0-6170DD93333D}" dt="2020-07-06T18:22:42.360" v="21" actId="2696"/>
        <pc:sldMkLst>
          <pc:docMk/>
          <pc:sldMk cId="562589100" sldId="308"/>
        </pc:sldMkLst>
      </pc:sldChg>
      <pc:sldChg chg="del">
        <pc:chgData name="Tim Stombaugh" userId="49cbc3ebfffd31be" providerId="LiveId" clId="{DC1873B5-E752-42C0-BFF0-6170DD93333D}" dt="2020-07-06T18:22:42.368" v="25" actId="2696"/>
        <pc:sldMkLst>
          <pc:docMk/>
          <pc:sldMk cId="4238948330" sldId="309"/>
        </pc:sldMkLst>
      </pc:sldChg>
      <pc:sldChg chg="del">
        <pc:chgData name="Tim Stombaugh" userId="49cbc3ebfffd31be" providerId="LiveId" clId="{DC1873B5-E752-42C0-BFF0-6170DD93333D}" dt="2020-07-06T18:22:42.364" v="23" actId="2696"/>
        <pc:sldMkLst>
          <pc:docMk/>
          <pc:sldMk cId="2604782691" sldId="310"/>
        </pc:sldMkLst>
      </pc:sldChg>
      <pc:sldChg chg="del">
        <pc:chgData name="Tim Stombaugh" userId="49cbc3ebfffd31be" providerId="LiveId" clId="{DC1873B5-E752-42C0-BFF0-6170DD93333D}" dt="2020-07-06T18:22:42.366" v="24" actId="2696"/>
        <pc:sldMkLst>
          <pc:docMk/>
          <pc:sldMk cId="3765075791" sldId="311"/>
        </pc:sldMkLst>
      </pc:sldChg>
      <pc:sldChg chg="del">
        <pc:chgData name="Tim Stombaugh" userId="49cbc3ebfffd31be" providerId="LiveId" clId="{DC1873B5-E752-42C0-BFF0-6170DD93333D}" dt="2020-07-06T18:22:42.380" v="31" actId="2696"/>
        <pc:sldMkLst>
          <pc:docMk/>
          <pc:sldMk cId="655878494" sldId="312"/>
        </pc:sldMkLst>
      </pc:sldChg>
      <pc:sldChg chg="delSp add">
        <pc:chgData name="Tim Stombaugh" userId="49cbc3ebfffd31be" providerId="LiveId" clId="{DC1873B5-E752-42C0-BFF0-6170DD93333D}" dt="2020-07-06T18:22:53.930" v="57"/>
        <pc:sldMkLst>
          <pc:docMk/>
          <pc:sldMk cId="1194890618" sldId="314"/>
        </pc:sldMkLst>
        <pc:spChg chg="del">
          <ac:chgData name="Tim Stombaugh" userId="49cbc3ebfffd31be" providerId="LiveId" clId="{DC1873B5-E752-42C0-BFF0-6170DD93333D}" dt="2020-07-06T18:22:53.930" v="57"/>
          <ac:spMkLst>
            <pc:docMk/>
            <pc:sldMk cId="1194890618" sldId="314"/>
            <ac:spMk id="2" creationId="{79A0AECD-FCE9-4F50-A443-3EE958A346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7B6670B-9ACF-4163-A76C-2ECA41CD4E01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A25D16-1E7B-4B7C-9620-DD3AB52415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2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0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7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2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8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EF55471-9025-4552-ACF7-6DE443AA1A1D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2" y="647828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BAE 417 Engines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2707-D21B-4B9C-988F-C95B00F16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/>
          <a:srcRect b="30922"/>
          <a:stretch/>
        </p:blipFill>
        <p:spPr>
          <a:xfrm>
            <a:off x="8737600" y="6323443"/>
            <a:ext cx="3422073" cy="5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Engine Dimensions</a:t>
            </a:r>
            <a:br>
              <a:rPr lang="en-US" sz="5300" dirty="0"/>
            </a:br>
            <a:r>
              <a:rPr lang="en-US" sz="2700" dirty="0"/>
              <a:t>AEN/TSM 220</a:t>
            </a:r>
          </a:p>
        </p:txBody>
      </p:sp>
      <p:pic>
        <p:nvPicPr>
          <p:cNvPr id="1026" name="Picture 2" descr="Image result for diesel engine cuta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/>
          <a:stretch/>
        </p:blipFill>
        <p:spPr bwMode="auto">
          <a:xfrm>
            <a:off x="3525858" y="1573410"/>
            <a:ext cx="5140284" cy="45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Dimensions</a:t>
            </a:r>
          </a:p>
        </p:txBody>
      </p:sp>
      <p:pic>
        <p:nvPicPr>
          <p:cNvPr id="2" name="Picture 2" descr="Image result for engine bdc picture">
            <a:extLst>
              <a:ext uri="{FF2B5EF4-FFF2-40B4-BE49-F238E27FC236}">
                <a16:creationId xmlns:a16="http://schemas.microsoft.com/office/drawing/2014/main" id="{6160A3E1-8AA9-4E96-8B21-4220C91D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3752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8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284CA-B603-49C4-AC4D-A887822287A3}"/>
              </a:ext>
            </a:extLst>
          </p:cNvPr>
          <p:cNvSpPr txBox="1"/>
          <p:nvPr/>
        </p:nvSpPr>
        <p:spPr>
          <a:xfrm>
            <a:off x="0" y="152400"/>
            <a:ext cx="9785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Find the displacement of a 2-cylinder engine that has a bore of 3.54 in. and a stroke of 2.6 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E96B2-392C-4A57-8256-7C74460663C7}"/>
              </a:ext>
            </a:extLst>
          </p:cNvPr>
          <p:cNvSpPr txBox="1"/>
          <p:nvPr/>
        </p:nvSpPr>
        <p:spPr>
          <a:xfrm>
            <a:off x="0" y="2590800"/>
            <a:ext cx="11967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How long is the stroke of a single cylinder engine that has a displacement of 165 cc and a piston diameter of 68 mm?</a:t>
            </a:r>
          </a:p>
        </p:txBody>
      </p:sp>
    </p:spTree>
    <p:extLst>
      <p:ext uri="{BB962C8B-B14F-4D97-AF65-F5344CB8AC3E}">
        <p14:creationId xmlns:p14="http://schemas.microsoft.com/office/powerpoint/2010/main" val="28284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 Ratio</a:t>
            </a:r>
            <a:endParaRPr lang="en-US" dirty="0"/>
          </a:p>
        </p:txBody>
      </p:sp>
      <p:pic>
        <p:nvPicPr>
          <p:cNvPr id="2" name="Picture 2" descr="Image result for engine bdc picture">
            <a:extLst>
              <a:ext uri="{FF2B5EF4-FFF2-40B4-BE49-F238E27FC236}">
                <a16:creationId xmlns:a16="http://schemas.microsoft.com/office/drawing/2014/main" id="{6160A3E1-8AA9-4E96-8B21-4220C91D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0675"/>
            <a:ext cx="3752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68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3284CA-B603-49C4-AC4D-A887822287A3}"/>
              </a:ext>
            </a:extLst>
          </p:cNvPr>
          <p:cNvSpPr txBox="1"/>
          <p:nvPr/>
        </p:nvSpPr>
        <p:spPr>
          <a:xfrm>
            <a:off x="0" y="152400"/>
            <a:ext cx="109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 Find the compression ratio in an engine that has a displacement of 12 ci and a </a:t>
            </a:r>
            <a:r>
              <a:rPr lang="en-US"/>
              <a:t>clearance volume of 0.8 ci.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 fade background</Template>
  <TotalTime>3150</TotalTime>
  <Words>86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Engine Dimensions AEN/TSM 220</vt:lpstr>
      <vt:lpstr>Engine Dimensions</vt:lpstr>
      <vt:lpstr>PowerPoint Presentation</vt:lpstr>
      <vt:lpstr>Compression Ratio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BIOFUEL USE AND PERFORMANCE</dc:title>
  <dc:creator>Timothy S. Stombaugh</dc:creator>
  <cp:lastModifiedBy>Tim Stombaugh</cp:lastModifiedBy>
  <cp:revision>168</cp:revision>
  <cp:lastPrinted>2019-10-24T15:36:57Z</cp:lastPrinted>
  <dcterms:created xsi:type="dcterms:W3CDTF">2008-01-21T12:23:47Z</dcterms:created>
  <dcterms:modified xsi:type="dcterms:W3CDTF">2020-07-29T15:52:30Z</dcterms:modified>
</cp:coreProperties>
</file>