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handoutMasterIdLst>
    <p:handoutMasterId r:id="rId24"/>
  </p:handoutMasterIdLst>
  <p:sldIdLst>
    <p:sldId id="257" r:id="rId2"/>
    <p:sldId id="287" r:id="rId3"/>
    <p:sldId id="275" r:id="rId4"/>
    <p:sldId id="286" r:id="rId5"/>
    <p:sldId id="276" r:id="rId6"/>
    <p:sldId id="288" r:id="rId7"/>
    <p:sldId id="277" r:id="rId8"/>
    <p:sldId id="289" r:id="rId9"/>
    <p:sldId id="290" r:id="rId10"/>
    <p:sldId id="284" r:id="rId11"/>
    <p:sldId id="278" r:id="rId12"/>
    <p:sldId id="292" r:id="rId13"/>
    <p:sldId id="294" r:id="rId14"/>
    <p:sldId id="291" r:id="rId15"/>
    <p:sldId id="293" r:id="rId16"/>
    <p:sldId id="295" r:id="rId17"/>
    <p:sldId id="279" r:id="rId18"/>
    <p:sldId id="280" r:id="rId19"/>
    <p:sldId id="296" r:id="rId20"/>
    <p:sldId id="298" r:id="rId21"/>
    <p:sldId id="297" r:id="rId22"/>
    <p:sldId id="299" r:id="rId23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B666B7-5BC8-4D85-ACB4-909F02BBEA63}" v="1" dt="2020-09-07T20:11:12.689"/>
    <p1510:client id="{6DA99659-2892-4BD1-A35A-E798938485AF}" v="298" dt="2020-09-08T15:22:57.8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14" y="21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Stombaugh" userId="49cbc3ebfffd31be" providerId="LiveId" clId="{989F5119-E5E4-4D1C-AFE5-06615BAF120C}"/>
    <pc:docChg chg="addSld delSld modSld">
      <pc:chgData name="Tim Stombaugh" userId="49cbc3ebfffd31be" providerId="LiveId" clId="{989F5119-E5E4-4D1C-AFE5-06615BAF120C}" dt="2020-09-07T20:12:52.291" v="157" actId="20577"/>
      <pc:docMkLst>
        <pc:docMk/>
      </pc:docMkLst>
      <pc:sldChg chg="modSp add">
        <pc:chgData name="Tim Stombaugh" userId="49cbc3ebfffd31be" providerId="LiveId" clId="{989F5119-E5E4-4D1C-AFE5-06615BAF120C}" dt="2020-09-07T20:12:52.291" v="157" actId="20577"/>
        <pc:sldMkLst>
          <pc:docMk/>
          <pc:sldMk cId="1287660051" sldId="285"/>
        </pc:sldMkLst>
        <pc:spChg chg="mod">
          <ac:chgData name="Tim Stombaugh" userId="49cbc3ebfffd31be" providerId="LiveId" clId="{989F5119-E5E4-4D1C-AFE5-06615BAF120C}" dt="2020-09-07T20:11:23.196" v="18" actId="20577"/>
          <ac:spMkLst>
            <pc:docMk/>
            <pc:sldMk cId="1287660051" sldId="285"/>
            <ac:spMk id="2" creationId="{BD413E3E-7610-4584-A640-66F26BB27BA8}"/>
          </ac:spMkLst>
        </pc:spChg>
        <pc:spChg chg="mod">
          <ac:chgData name="Tim Stombaugh" userId="49cbc3ebfffd31be" providerId="LiveId" clId="{989F5119-E5E4-4D1C-AFE5-06615BAF120C}" dt="2020-09-07T20:12:52.291" v="157" actId="20577"/>
          <ac:spMkLst>
            <pc:docMk/>
            <pc:sldMk cId="1287660051" sldId="285"/>
            <ac:spMk id="3" creationId="{958A7388-107D-4BCA-83AC-ECBC99D843B1}"/>
          </ac:spMkLst>
        </pc:spChg>
      </pc:sldChg>
      <pc:sldChg chg="del">
        <pc:chgData name="Tim Stombaugh" userId="49cbc3ebfffd31be" providerId="LiveId" clId="{989F5119-E5E4-4D1C-AFE5-06615BAF120C}" dt="2020-09-07T19:08:49.982" v="2" actId="2696"/>
        <pc:sldMkLst>
          <pc:docMk/>
          <pc:sldMk cId="2298107091" sldId="288"/>
        </pc:sldMkLst>
      </pc:sldChg>
      <pc:sldChg chg="del">
        <pc:chgData name="Tim Stombaugh" userId="49cbc3ebfffd31be" providerId="LiveId" clId="{989F5119-E5E4-4D1C-AFE5-06615BAF120C}" dt="2020-09-07T19:08:49.967" v="0" actId="2696"/>
        <pc:sldMkLst>
          <pc:docMk/>
          <pc:sldMk cId="1089671365" sldId="289"/>
        </pc:sldMkLst>
      </pc:sldChg>
      <pc:sldChg chg="del">
        <pc:chgData name="Tim Stombaugh" userId="49cbc3ebfffd31be" providerId="LiveId" clId="{989F5119-E5E4-4D1C-AFE5-06615BAF120C}" dt="2020-09-07T19:08:50.003" v="3" actId="2696"/>
        <pc:sldMkLst>
          <pc:docMk/>
          <pc:sldMk cId="973322480" sldId="290"/>
        </pc:sldMkLst>
      </pc:sldChg>
      <pc:sldChg chg="del">
        <pc:chgData name="Tim Stombaugh" userId="49cbc3ebfffd31be" providerId="LiveId" clId="{989F5119-E5E4-4D1C-AFE5-06615BAF120C}" dt="2020-09-07T19:08:49.972" v="1" actId="2696"/>
        <pc:sldMkLst>
          <pc:docMk/>
          <pc:sldMk cId="3508913846" sldId="291"/>
        </pc:sldMkLst>
      </pc:sldChg>
    </pc:docChg>
  </pc:docChgLst>
  <pc:docChgLst>
    <pc:chgData name="Tim Stombaugh" userId="49cbc3ebfffd31be" providerId="LiveId" clId="{6DA99659-2892-4BD1-A35A-E798938485AF}"/>
    <pc:docChg chg="undo custSel addSld delSld modSld sldOrd modHandout">
      <pc:chgData name="Tim Stombaugh" userId="49cbc3ebfffd31be" providerId="LiveId" clId="{6DA99659-2892-4BD1-A35A-E798938485AF}" dt="2020-09-08T15:22:57.836" v="1047" actId="20577"/>
      <pc:docMkLst>
        <pc:docMk/>
      </pc:docMkLst>
      <pc:sldChg chg="addSp delSp modSp">
        <pc:chgData name="Tim Stombaugh" userId="49cbc3ebfffd31be" providerId="LiveId" clId="{6DA99659-2892-4BD1-A35A-E798938485AF}" dt="2020-09-08T12:36:26.228" v="148" actId="1076"/>
        <pc:sldMkLst>
          <pc:docMk/>
          <pc:sldMk cId="0" sldId="257"/>
        </pc:sldMkLst>
        <pc:picChg chg="del">
          <ac:chgData name="Tim Stombaugh" userId="49cbc3ebfffd31be" providerId="LiveId" clId="{6DA99659-2892-4BD1-A35A-E798938485AF}" dt="2020-09-08T12:33:12.219" v="130" actId="478"/>
          <ac:picMkLst>
            <pc:docMk/>
            <pc:sldMk cId="0" sldId="257"/>
            <ac:picMk id="1026" creationId="{00000000-0000-0000-0000-000000000000}"/>
          </ac:picMkLst>
        </pc:picChg>
        <pc:picChg chg="add del mod">
          <ac:chgData name="Tim Stombaugh" userId="49cbc3ebfffd31be" providerId="LiveId" clId="{6DA99659-2892-4BD1-A35A-E798938485AF}" dt="2020-09-08T12:34:09.400" v="134" actId="478"/>
          <ac:picMkLst>
            <pc:docMk/>
            <pc:sldMk cId="0" sldId="257"/>
            <ac:picMk id="3074" creationId="{9F36CCA2-6BBD-4509-A5D6-95BA4A4F0715}"/>
          </ac:picMkLst>
        </pc:picChg>
        <pc:picChg chg="add mod">
          <ac:chgData name="Tim Stombaugh" userId="49cbc3ebfffd31be" providerId="LiveId" clId="{6DA99659-2892-4BD1-A35A-E798938485AF}" dt="2020-09-08T12:34:51.079" v="138" actId="14100"/>
          <ac:picMkLst>
            <pc:docMk/>
            <pc:sldMk cId="0" sldId="257"/>
            <ac:picMk id="3076" creationId="{215A565B-1283-41F0-8F43-4386C5D1E37C}"/>
          </ac:picMkLst>
        </pc:picChg>
        <pc:picChg chg="add del mod">
          <ac:chgData name="Tim Stombaugh" userId="49cbc3ebfffd31be" providerId="LiveId" clId="{6DA99659-2892-4BD1-A35A-E798938485AF}" dt="2020-09-08T12:35:47.686" v="142"/>
          <ac:picMkLst>
            <pc:docMk/>
            <pc:sldMk cId="0" sldId="257"/>
            <ac:picMk id="3078" creationId="{1B85666F-CFAC-4960-BD7D-2B4BD66BF055}"/>
          </ac:picMkLst>
        </pc:picChg>
        <pc:picChg chg="add mod">
          <ac:chgData name="Tim Stombaugh" userId="49cbc3ebfffd31be" providerId="LiveId" clId="{6DA99659-2892-4BD1-A35A-E798938485AF}" dt="2020-09-08T12:36:26.228" v="148" actId="1076"/>
          <ac:picMkLst>
            <pc:docMk/>
            <pc:sldMk cId="0" sldId="257"/>
            <ac:picMk id="3080" creationId="{A88392ED-64A4-41F8-8D0D-ED20B06C3850}"/>
          </ac:picMkLst>
        </pc:picChg>
      </pc:sldChg>
      <pc:sldChg chg="addSp delSp modSp ord">
        <pc:chgData name="Tim Stombaugh" userId="49cbc3ebfffd31be" providerId="LiveId" clId="{6DA99659-2892-4BD1-A35A-E798938485AF}" dt="2020-09-08T12:42:46.452" v="176" actId="1076"/>
        <pc:sldMkLst>
          <pc:docMk/>
          <pc:sldMk cId="0" sldId="275"/>
        </pc:sldMkLst>
        <pc:spChg chg="mod">
          <ac:chgData name="Tim Stombaugh" userId="49cbc3ebfffd31be" providerId="LiveId" clId="{6DA99659-2892-4BD1-A35A-E798938485AF}" dt="2020-09-08T12:37:50.159" v="157" actId="20577"/>
          <ac:spMkLst>
            <pc:docMk/>
            <pc:sldMk cId="0" sldId="275"/>
            <ac:spMk id="3" creationId="{00000000-0000-0000-0000-000000000000}"/>
          </ac:spMkLst>
        </pc:spChg>
        <pc:picChg chg="add mod">
          <ac:chgData name="Tim Stombaugh" userId="49cbc3ebfffd31be" providerId="LiveId" clId="{6DA99659-2892-4BD1-A35A-E798938485AF}" dt="2020-09-08T12:40:35.612" v="169" actId="1076"/>
          <ac:picMkLst>
            <pc:docMk/>
            <pc:sldMk cId="0" sldId="275"/>
            <ac:picMk id="4098" creationId="{D22B3AE8-7F14-49B1-A54B-8133173C6D13}"/>
          </ac:picMkLst>
        </pc:picChg>
        <pc:picChg chg="add mod">
          <ac:chgData name="Tim Stombaugh" userId="49cbc3ebfffd31be" providerId="LiveId" clId="{6DA99659-2892-4BD1-A35A-E798938485AF}" dt="2020-09-08T12:40:29.903" v="167" actId="14100"/>
          <ac:picMkLst>
            <pc:docMk/>
            <pc:sldMk cId="0" sldId="275"/>
            <ac:picMk id="4100" creationId="{53D4D441-94AD-41CF-B47A-71B92B257070}"/>
          </ac:picMkLst>
        </pc:picChg>
        <pc:picChg chg="add del">
          <ac:chgData name="Tim Stombaugh" userId="49cbc3ebfffd31be" providerId="LiveId" clId="{6DA99659-2892-4BD1-A35A-E798938485AF}" dt="2020-09-08T12:41:36.398" v="171" actId="478"/>
          <ac:picMkLst>
            <pc:docMk/>
            <pc:sldMk cId="0" sldId="275"/>
            <ac:picMk id="4102" creationId="{A53C9BCA-EC01-42CD-A3AF-172A7B06D084}"/>
          </ac:picMkLst>
        </pc:picChg>
        <pc:picChg chg="add mod">
          <ac:chgData name="Tim Stombaugh" userId="49cbc3ebfffd31be" providerId="LiveId" clId="{6DA99659-2892-4BD1-A35A-E798938485AF}" dt="2020-09-08T12:42:46.452" v="176" actId="1076"/>
          <ac:picMkLst>
            <pc:docMk/>
            <pc:sldMk cId="0" sldId="275"/>
            <ac:picMk id="4104" creationId="{2756B335-B9DC-4FA4-8339-109A34FA3942}"/>
          </ac:picMkLst>
        </pc:picChg>
      </pc:sldChg>
      <pc:sldChg chg="modSp">
        <pc:chgData name="Tim Stombaugh" userId="49cbc3ebfffd31be" providerId="LiveId" clId="{6DA99659-2892-4BD1-A35A-E798938485AF}" dt="2020-09-08T13:14:04.097" v="444" actId="20577"/>
        <pc:sldMkLst>
          <pc:docMk/>
          <pc:sldMk cId="3027278075" sldId="276"/>
        </pc:sldMkLst>
        <pc:spChg chg="mod">
          <ac:chgData name="Tim Stombaugh" userId="49cbc3ebfffd31be" providerId="LiveId" clId="{6DA99659-2892-4BD1-A35A-E798938485AF}" dt="2020-09-08T13:14:04.097" v="444" actId="20577"/>
          <ac:spMkLst>
            <pc:docMk/>
            <pc:sldMk cId="3027278075" sldId="276"/>
            <ac:spMk id="3" creationId="{6ABE8B4E-49C6-442C-822B-BAAACA3681BC}"/>
          </ac:spMkLst>
        </pc:spChg>
      </pc:sldChg>
      <pc:sldChg chg="addSp delSp modSp">
        <pc:chgData name="Tim Stombaugh" userId="49cbc3ebfffd31be" providerId="LiveId" clId="{6DA99659-2892-4BD1-A35A-E798938485AF}" dt="2020-09-08T14:48:59.315" v="929" actId="1076"/>
        <pc:sldMkLst>
          <pc:docMk/>
          <pc:sldMk cId="4082229243" sldId="278"/>
        </pc:sldMkLst>
        <pc:spChg chg="add mod">
          <ac:chgData name="Tim Stombaugh" userId="49cbc3ebfffd31be" providerId="LiveId" clId="{6DA99659-2892-4BD1-A35A-E798938485AF}" dt="2020-09-08T13:27:54.964" v="545" actId="20577"/>
          <ac:spMkLst>
            <pc:docMk/>
            <pc:sldMk cId="4082229243" sldId="278"/>
            <ac:spMk id="5" creationId="{FD90746E-839C-4806-9006-6F300D30C419}"/>
          </ac:spMkLst>
        </pc:spChg>
        <pc:picChg chg="mod">
          <ac:chgData name="Tim Stombaugh" userId="49cbc3ebfffd31be" providerId="LiveId" clId="{6DA99659-2892-4BD1-A35A-E798938485AF}" dt="2020-09-08T14:48:59.315" v="929" actId="1076"/>
          <ac:picMkLst>
            <pc:docMk/>
            <pc:sldMk cId="4082229243" sldId="278"/>
            <ac:picMk id="2" creationId="{3BA2326F-85C2-4BE7-8E74-734D36929900}"/>
          </ac:picMkLst>
        </pc:picChg>
        <pc:picChg chg="del mod">
          <ac:chgData name="Tim Stombaugh" userId="49cbc3ebfffd31be" providerId="LiveId" clId="{6DA99659-2892-4BD1-A35A-E798938485AF}" dt="2020-09-08T14:47:52.008" v="918" actId="478"/>
          <ac:picMkLst>
            <pc:docMk/>
            <pc:sldMk cId="4082229243" sldId="278"/>
            <ac:picMk id="3" creationId="{BC2362ED-BD78-42FF-B470-3CA596B9A43D}"/>
          </ac:picMkLst>
        </pc:picChg>
        <pc:picChg chg="del mod">
          <ac:chgData name="Tim Stombaugh" userId="49cbc3ebfffd31be" providerId="LiveId" clId="{6DA99659-2892-4BD1-A35A-E798938485AF}" dt="2020-09-08T14:47:52.008" v="918" actId="478"/>
          <ac:picMkLst>
            <pc:docMk/>
            <pc:sldMk cId="4082229243" sldId="278"/>
            <ac:picMk id="4" creationId="{435DCC20-B895-4385-BA56-82B87900234D}"/>
          </ac:picMkLst>
        </pc:picChg>
        <pc:picChg chg="add mod modCrop">
          <ac:chgData name="Tim Stombaugh" userId="49cbc3ebfffd31be" providerId="LiveId" clId="{6DA99659-2892-4BD1-A35A-E798938485AF}" dt="2020-09-08T14:48:17.066" v="925" actId="1076"/>
          <ac:picMkLst>
            <pc:docMk/>
            <pc:sldMk cId="4082229243" sldId="278"/>
            <ac:picMk id="6" creationId="{4FD8BD95-2F2D-491C-9E35-6CB7319FDC20}"/>
          </ac:picMkLst>
        </pc:picChg>
      </pc:sldChg>
      <pc:sldChg chg="del ord">
        <pc:chgData name="Tim Stombaugh" userId="49cbc3ebfffd31be" providerId="LiveId" clId="{6DA99659-2892-4BD1-A35A-E798938485AF}" dt="2020-09-08T14:17:47.689" v="883" actId="2696"/>
        <pc:sldMkLst>
          <pc:docMk/>
          <pc:sldMk cId="1283487162" sldId="281"/>
        </pc:sldMkLst>
      </pc:sldChg>
      <pc:sldChg chg="del ord">
        <pc:chgData name="Tim Stombaugh" userId="49cbc3ebfffd31be" providerId="LiveId" clId="{6DA99659-2892-4BD1-A35A-E798938485AF}" dt="2020-09-08T14:18:20.406" v="884" actId="2696"/>
        <pc:sldMkLst>
          <pc:docMk/>
          <pc:sldMk cId="3295046278" sldId="282"/>
        </pc:sldMkLst>
      </pc:sldChg>
      <pc:sldChg chg="del ord">
        <pc:chgData name="Tim Stombaugh" userId="49cbc3ebfffd31be" providerId="LiveId" clId="{6DA99659-2892-4BD1-A35A-E798938485AF}" dt="2020-09-08T14:18:37.152" v="886" actId="2696"/>
        <pc:sldMkLst>
          <pc:docMk/>
          <pc:sldMk cId="414074033" sldId="283"/>
        </pc:sldMkLst>
      </pc:sldChg>
      <pc:sldChg chg="addSp delSp modSp ord">
        <pc:chgData name="Tim Stombaugh" userId="49cbc3ebfffd31be" providerId="LiveId" clId="{6DA99659-2892-4BD1-A35A-E798938485AF}" dt="2020-09-08T14:46:46.041" v="917" actId="14100"/>
        <pc:sldMkLst>
          <pc:docMk/>
          <pc:sldMk cId="227041448" sldId="284"/>
        </pc:sldMkLst>
        <pc:spChg chg="add mod">
          <ac:chgData name="Tim Stombaugh" userId="49cbc3ebfffd31be" providerId="LiveId" clId="{6DA99659-2892-4BD1-A35A-E798938485AF}" dt="2020-09-08T13:22:21.684" v="459" actId="20577"/>
          <ac:spMkLst>
            <pc:docMk/>
            <pc:sldMk cId="227041448" sldId="284"/>
            <ac:spMk id="4" creationId="{11B77B34-69FA-455F-9430-897690872B51}"/>
          </ac:spMkLst>
        </pc:spChg>
        <pc:picChg chg="mod modCrop">
          <ac:chgData name="Tim Stombaugh" userId="49cbc3ebfffd31be" providerId="LiveId" clId="{6DA99659-2892-4BD1-A35A-E798938485AF}" dt="2020-09-08T14:45:47.188" v="916" actId="1076"/>
          <ac:picMkLst>
            <pc:docMk/>
            <pc:sldMk cId="227041448" sldId="284"/>
            <ac:picMk id="2" creationId="{F7717CB3-1A99-4042-8449-FCF70C04403B}"/>
          </ac:picMkLst>
        </pc:picChg>
        <pc:picChg chg="del mod">
          <ac:chgData name="Tim Stombaugh" userId="49cbc3ebfffd31be" providerId="LiveId" clId="{6DA99659-2892-4BD1-A35A-E798938485AF}" dt="2020-09-08T13:44:56.157" v="590" actId="478"/>
          <ac:picMkLst>
            <pc:docMk/>
            <pc:sldMk cId="227041448" sldId="284"/>
            <ac:picMk id="3" creationId="{0420F040-E840-4D26-9ADA-C05085AE9CEF}"/>
          </ac:picMkLst>
        </pc:picChg>
        <pc:picChg chg="add mod">
          <ac:chgData name="Tim Stombaugh" userId="49cbc3ebfffd31be" providerId="LiveId" clId="{6DA99659-2892-4BD1-A35A-E798938485AF}" dt="2020-09-08T14:45:43.205" v="915" actId="1076"/>
          <ac:picMkLst>
            <pc:docMk/>
            <pc:sldMk cId="227041448" sldId="284"/>
            <ac:picMk id="5" creationId="{E1DABBB5-068B-493F-A619-E463A9C515D4}"/>
          </ac:picMkLst>
        </pc:picChg>
        <pc:picChg chg="add mod">
          <ac:chgData name="Tim Stombaugh" userId="49cbc3ebfffd31be" providerId="LiveId" clId="{6DA99659-2892-4BD1-A35A-E798938485AF}" dt="2020-09-08T14:43:10.880" v="906" actId="1076"/>
          <ac:picMkLst>
            <pc:docMk/>
            <pc:sldMk cId="227041448" sldId="284"/>
            <ac:picMk id="6" creationId="{9843EBBC-E91C-43A5-A0C7-60A2661A3373}"/>
          </ac:picMkLst>
        </pc:picChg>
        <pc:picChg chg="add mod ord">
          <ac:chgData name="Tim Stombaugh" userId="49cbc3ebfffd31be" providerId="LiveId" clId="{6DA99659-2892-4BD1-A35A-E798938485AF}" dt="2020-09-08T14:45:41.025" v="914" actId="1076"/>
          <ac:picMkLst>
            <pc:docMk/>
            <pc:sldMk cId="227041448" sldId="284"/>
            <ac:picMk id="7" creationId="{3A85408D-026B-4478-A0AE-FBAB54153A05}"/>
          </ac:picMkLst>
        </pc:picChg>
        <pc:picChg chg="add mod">
          <ac:chgData name="Tim Stombaugh" userId="49cbc3ebfffd31be" providerId="LiveId" clId="{6DA99659-2892-4BD1-A35A-E798938485AF}" dt="2020-09-08T14:46:46.041" v="917" actId="14100"/>
          <ac:picMkLst>
            <pc:docMk/>
            <pc:sldMk cId="227041448" sldId="284"/>
            <ac:picMk id="8" creationId="{56A3338F-B5DB-4401-887D-C5FD00AB3152}"/>
          </ac:picMkLst>
        </pc:picChg>
        <pc:picChg chg="add mod">
          <ac:chgData name="Tim Stombaugh" userId="49cbc3ebfffd31be" providerId="LiveId" clId="{6DA99659-2892-4BD1-A35A-E798938485AF}" dt="2020-09-08T14:45:35.852" v="913" actId="14100"/>
          <ac:picMkLst>
            <pc:docMk/>
            <pc:sldMk cId="227041448" sldId="284"/>
            <ac:picMk id="6146" creationId="{3737AC38-C3A4-454A-889A-1DABBE7288A4}"/>
          </ac:picMkLst>
        </pc:picChg>
      </pc:sldChg>
      <pc:sldChg chg="del">
        <pc:chgData name="Tim Stombaugh" userId="49cbc3ebfffd31be" providerId="LiveId" clId="{6DA99659-2892-4BD1-A35A-E798938485AF}" dt="2020-09-08T12:50:10.933" v="264" actId="2696"/>
        <pc:sldMkLst>
          <pc:docMk/>
          <pc:sldMk cId="1287660051" sldId="285"/>
        </pc:sldMkLst>
      </pc:sldChg>
      <pc:sldChg chg="addSp modSp add">
        <pc:chgData name="Tim Stombaugh" userId="49cbc3ebfffd31be" providerId="LiveId" clId="{6DA99659-2892-4BD1-A35A-E798938485AF}" dt="2020-09-08T14:01:49.822" v="771" actId="20577"/>
        <pc:sldMkLst>
          <pc:docMk/>
          <pc:sldMk cId="621578840" sldId="286"/>
        </pc:sldMkLst>
        <pc:spChg chg="mod">
          <ac:chgData name="Tim Stombaugh" userId="49cbc3ebfffd31be" providerId="LiveId" clId="{6DA99659-2892-4BD1-A35A-E798938485AF}" dt="2020-09-08T12:47:37.678" v="246" actId="20577"/>
          <ac:spMkLst>
            <pc:docMk/>
            <pc:sldMk cId="621578840" sldId="286"/>
            <ac:spMk id="2" creationId="{75B62A1F-DFCC-47CA-992B-2BA7619F3722}"/>
          </ac:spMkLst>
        </pc:spChg>
        <pc:spChg chg="mod">
          <ac:chgData name="Tim Stombaugh" userId="49cbc3ebfffd31be" providerId="LiveId" clId="{6DA99659-2892-4BD1-A35A-E798938485AF}" dt="2020-09-08T14:01:49.822" v="771" actId="20577"/>
          <ac:spMkLst>
            <pc:docMk/>
            <pc:sldMk cId="621578840" sldId="286"/>
            <ac:spMk id="3" creationId="{4ABF070A-6ECA-44B1-B77F-FFCEB25AFD76}"/>
          </ac:spMkLst>
        </pc:spChg>
        <pc:picChg chg="add mod">
          <ac:chgData name="Tim Stombaugh" userId="49cbc3ebfffd31be" providerId="LiveId" clId="{6DA99659-2892-4BD1-A35A-E798938485AF}" dt="2020-09-08T12:49:08.590" v="262" actId="1076"/>
          <ac:picMkLst>
            <pc:docMk/>
            <pc:sldMk cId="621578840" sldId="286"/>
            <ac:picMk id="1026" creationId="{70CC4DCB-B8B7-405B-9F45-9FF1263A43E5}"/>
          </ac:picMkLst>
        </pc:picChg>
        <pc:picChg chg="add mod">
          <ac:chgData name="Tim Stombaugh" userId="49cbc3ebfffd31be" providerId="LiveId" clId="{6DA99659-2892-4BD1-A35A-E798938485AF}" dt="2020-09-08T12:49:14.001" v="263" actId="14100"/>
          <ac:picMkLst>
            <pc:docMk/>
            <pc:sldMk cId="621578840" sldId="286"/>
            <ac:picMk id="1028" creationId="{53D1DD01-3E00-4652-BD93-D118A6086945}"/>
          </ac:picMkLst>
        </pc:picChg>
      </pc:sldChg>
      <pc:sldChg chg="addSp modSp add ord">
        <pc:chgData name="Tim Stombaugh" userId="49cbc3ebfffd31be" providerId="LiveId" clId="{6DA99659-2892-4BD1-A35A-E798938485AF}" dt="2020-09-08T12:44:37.829" v="182" actId="1076"/>
        <pc:sldMkLst>
          <pc:docMk/>
          <pc:sldMk cId="3959326590" sldId="287"/>
        </pc:sldMkLst>
        <pc:spChg chg="mod">
          <ac:chgData name="Tim Stombaugh" userId="49cbc3ebfffd31be" providerId="LiveId" clId="{6DA99659-2892-4BD1-A35A-E798938485AF}" dt="2020-09-08T12:43:20.490" v="178" actId="20577"/>
          <ac:spMkLst>
            <pc:docMk/>
            <pc:sldMk cId="3959326590" sldId="287"/>
            <ac:spMk id="2" creationId="{BF5A415E-B327-4E51-9638-995DAA4074CC}"/>
          </ac:spMkLst>
        </pc:spChg>
        <pc:spChg chg="mod">
          <ac:chgData name="Tim Stombaugh" userId="49cbc3ebfffd31be" providerId="LiveId" clId="{6DA99659-2892-4BD1-A35A-E798938485AF}" dt="2020-09-08T12:27:39.704" v="104" actId="20577"/>
          <ac:spMkLst>
            <pc:docMk/>
            <pc:sldMk cId="3959326590" sldId="287"/>
            <ac:spMk id="3" creationId="{2D550D9D-3E7C-4EE4-8C9B-CA647BFB7801}"/>
          </ac:spMkLst>
        </pc:spChg>
        <pc:picChg chg="add mod">
          <ac:chgData name="Tim Stombaugh" userId="49cbc3ebfffd31be" providerId="LiveId" clId="{6DA99659-2892-4BD1-A35A-E798938485AF}" dt="2020-09-08T12:44:31.257" v="181" actId="1076"/>
          <ac:picMkLst>
            <pc:docMk/>
            <pc:sldMk cId="3959326590" sldId="287"/>
            <ac:picMk id="2050" creationId="{7F530C7F-968D-4083-A4B4-D9C98A58B529}"/>
          </ac:picMkLst>
        </pc:picChg>
        <pc:picChg chg="add mod">
          <ac:chgData name="Tim Stombaugh" userId="49cbc3ebfffd31be" providerId="LiveId" clId="{6DA99659-2892-4BD1-A35A-E798938485AF}" dt="2020-09-08T12:44:37.829" v="182" actId="1076"/>
          <ac:picMkLst>
            <pc:docMk/>
            <pc:sldMk cId="3959326590" sldId="287"/>
            <ac:picMk id="2052" creationId="{EAB2EA73-943B-40C3-8BF1-75106E09E15C}"/>
          </ac:picMkLst>
        </pc:picChg>
      </pc:sldChg>
      <pc:sldChg chg="addSp delSp modSp add">
        <pc:chgData name="Tim Stombaugh" userId="49cbc3ebfffd31be" providerId="LiveId" clId="{6DA99659-2892-4BD1-A35A-E798938485AF}" dt="2020-09-08T15:22:57.836" v="1047" actId="20577"/>
        <pc:sldMkLst>
          <pc:docMk/>
          <pc:sldMk cId="3106794757" sldId="288"/>
        </pc:sldMkLst>
        <pc:spChg chg="mod">
          <ac:chgData name="Tim Stombaugh" userId="49cbc3ebfffd31be" providerId="LiveId" clId="{6DA99659-2892-4BD1-A35A-E798938485AF}" dt="2020-09-08T12:53:20.910" v="328" actId="20577"/>
          <ac:spMkLst>
            <pc:docMk/>
            <pc:sldMk cId="3106794757" sldId="288"/>
            <ac:spMk id="2" creationId="{539163FD-F730-4285-9A48-D16D93D79754}"/>
          </ac:spMkLst>
        </pc:spChg>
        <pc:spChg chg="mod">
          <ac:chgData name="Tim Stombaugh" userId="49cbc3ebfffd31be" providerId="LiveId" clId="{6DA99659-2892-4BD1-A35A-E798938485AF}" dt="2020-09-08T13:02:51.431" v="358" actId="1076"/>
          <ac:spMkLst>
            <pc:docMk/>
            <pc:sldMk cId="3106794757" sldId="288"/>
            <ac:spMk id="3" creationId="{9F424211-9289-43FF-A121-39B579CFBEB6}"/>
          </ac:spMkLst>
        </pc:spChg>
        <pc:spChg chg="add mod">
          <ac:chgData name="Tim Stombaugh" userId="49cbc3ebfffd31be" providerId="LiveId" clId="{6DA99659-2892-4BD1-A35A-E798938485AF}" dt="2020-09-08T13:04:22.591" v="369" actId="164"/>
          <ac:spMkLst>
            <pc:docMk/>
            <pc:sldMk cId="3106794757" sldId="288"/>
            <ac:spMk id="4" creationId="{4BFCA0FC-2EA9-4AFB-9149-6D7FCC9D44D5}"/>
          </ac:spMkLst>
        </pc:spChg>
        <pc:spChg chg="add mod">
          <ac:chgData name="Tim Stombaugh" userId="49cbc3ebfffd31be" providerId="LiveId" clId="{6DA99659-2892-4BD1-A35A-E798938485AF}" dt="2020-09-08T13:04:22.591" v="369" actId="164"/>
          <ac:spMkLst>
            <pc:docMk/>
            <pc:sldMk cId="3106794757" sldId="288"/>
            <ac:spMk id="6" creationId="{56BCB734-F0C0-4802-A529-F04D84C134AD}"/>
          </ac:spMkLst>
        </pc:spChg>
        <pc:spChg chg="add mod">
          <ac:chgData name="Tim Stombaugh" userId="49cbc3ebfffd31be" providerId="LiveId" clId="{6DA99659-2892-4BD1-A35A-E798938485AF}" dt="2020-09-08T13:11:47.662" v="426" actId="403"/>
          <ac:spMkLst>
            <pc:docMk/>
            <pc:sldMk cId="3106794757" sldId="288"/>
            <ac:spMk id="7" creationId="{474B7978-9D9C-4FF2-A298-340C750AFA4D}"/>
          </ac:spMkLst>
        </pc:spChg>
        <pc:spChg chg="add mod">
          <ac:chgData name="Tim Stombaugh" userId="49cbc3ebfffd31be" providerId="LiveId" clId="{6DA99659-2892-4BD1-A35A-E798938485AF}" dt="2020-09-08T15:22:57.836" v="1047" actId="20577"/>
          <ac:spMkLst>
            <pc:docMk/>
            <pc:sldMk cId="3106794757" sldId="288"/>
            <ac:spMk id="8" creationId="{1195C01A-C3FB-4548-BA88-3F674DE394F7}"/>
          </ac:spMkLst>
        </pc:spChg>
        <pc:grpChg chg="add mod">
          <ac:chgData name="Tim Stombaugh" userId="49cbc3ebfffd31be" providerId="LiveId" clId="{6DA99659-2892-4BD1-A35A-E798938485AF}" dt="2020-09-08T13:10:00.083" v="425" actId="1076"/>
          <ac:grpSpMkLst>
            <pc:docMk/>
            <pc:sldMk cId="3106794757" sldId="288"/>
            <ac:grpSpMk id="5" creationId="{AA7779E5-CA4B-46AB-BEE9-D2DD2E94F876}"/>
          </ac:grpSpMkLst>
        </pc:grpChg>
        <pc:picChg chg="add mod">
          <ac:chgData name="Tim Stombaugh" userId="49cbc3ebfffd31be" providerId="LiveId" clId="{6DA99659-2892-4BD1-A35A-E798938485AF}" dt="2020-09-08T13:04:22.591" v="369" actId="164"/>
          <ac:picMkLst>
            <pc:docMk/>
            <pc:sldMk cId="3106794757" sldId="288"/>
            <ac:picMk id="5122" creationId="{411D9A18-A7FD-4C0D-A201-46523860A70F}"/>
          </ac:picMkLst>
        </pc:picChg>
        <pc:picChg chg="add del mod">
          <ac:chgData name="Tim Stombaugh" userId="49cbc3ebfffd31be" providerId="LiveId" clId="{6DA99659-2892-4BD1-A35A-E798938485AF}" dt="2020-09-08T13:09:46.042" v="423" actId="478"/>
          <ac:picMkLst>
            <pc:docMk/>
            <pc:sldMk cId="3106794757" sldId="288"/>
            <ac:picMk id="5124" creationId="{0F76D910-37CF-4D4D-99DF-05A7D7A3E6FE}"/>
          </ac:picMkLst>
        </pc:picChg>
      </pc:sldChg>
      <pc:sldChg chg="addSp modSp add">
        <pc:chgData name="Tim Stombaugh" userId="49cbc3ebfffd31be" providerId="LiveId" clId="{6DA99659-2892-4BD1-A35A-E798938485AF}" dt="2020-09-08T14:50:34.726" v="933" actId="20577"/>
        <pc:sldMkLst>
          <pc:docMk/>
          <pc:sldMk cId="1475774938" sldId="291"/>
        </pc:sldMkLst>
        <pc:spChg chg="mod">
          <ac:chgData name="Tim Stombaugh" userId="49cbc3ebfffd31be" providerId="LiveId" clId="{6DA99659-2892-4BD1-A35A-E798938485AF}" dt="2020-09-08T14:50:34.726" v="933" actId="20577"/>
          <ac:spMkLst>
            <pc:docMk/>
            <pc:sldMk cId="1475774938" sldId="291"/>
            <ac:spMk id="2" creationId="{DE368F19-4C2D-4645-B73D-84386B6505F5}"/>
          </ac:spMkLst>
        </pc:spChg>
        <pc:picChg chg="add mod">
          <ac:chgData name="Tim Stombaugh" userId="49cbc3ebfffd31be" providerId="LiveId" clId="{6DA99659-2892-4BD1-A35A-E798938485AF}" dt="2020-09-08T13:23:44.341" v="502" actId="14100"/>
          <ac:picMkLst>
            <pc:docMk/>
            <pc:sldMk cId="1475774938" sldId="291"/>
            <ac:picMk id="3" creationId="{EDE588B7-AF4E-4A71-B287-A0948468E4B4}"/>
          </ac:picMkLst>
        </pc:picChg>
        <pc:picChg chg="add mod">
          <ac:chgData name="Tim Stombaugh" userId="49cbc3ebfffd31be" providerId="LiveId" clId="{6DA99659-2892-4BD1-A35A-E798938485AF}" dt="2020-09-08T13:24:29.824" v="508" actId="1076"/>
          <ac:picMkLst>
            <pc:docMk/>
            <pc:sldMk cId="1475774938" sldId="291"/>
            <ac:picMk id="4" creationId="{DCC1AAB4-6B31-413C-BB18-A6F8E4B5C0AA}"/>
          </ac:picMkLst>
        </pc:picChg>
      </pc:sldChg>
      <pc:sldChg chg="addSp delSp modSp add ord">
        <pc:chgData name="Tim Stombaugh" userId="49cbc3ebfffd31be" providerId="LiveId" clId="{6DA99659-2892-4BD1-A35A-E798938485AF}" dt="2020-09-08T13:32:24.937" v="569" actId="14100"/>
        <pc:sldMkLst>
          <pc:docMk/>
          <pc:sldMk cId="2223941788" sldId="292"/>
        </pc:sldMkLst>
        <pc:spChg chg="mod">
          <ac:chgData name="Tim Stombaugh" userId="49cbc3ebfffd31be" providerId="LiveId" clId="{6DA99659-2892-4BD1-A35A-E798938485AF}" dt="2020-09-08T13:29:49.542" v="554" actId="20577"/>
          <ac:spMkLst>
            <pc:docMk/>
            <pc:sldMk cId="2223941788" sldId="292"/>
            <ac:spMk id="2" creationId="{3E845EB8-C0DC-4014-8D12-629A232B35AE}"/>
          </ac:spMkLst>
        </pc:spChg>
        <pc:picChg chg="add del mod">
          <ac:chgData name="Tim Stombaugh" userId="49cbc3ebfffd31be" providerId="LiveId" clId="{6DA99659-2892-4BD1-A35A-E798938485AF}" dt="2020-09-08T13:26:36.338" v="524"/>
          <ac:picMkLst>
            <pc:docMk/>
            <pc:sldMk cId="2223941788" sldId="292"/>
            <ac:picMk id="3" creationId="{5E1AE02A-1614-4C05-81FD-036675D10DA4}"/>
          </ac:picMkLst>
        </pc:picChg>
        <pc:picChg chg="add mod">
          <ac:chgData name="Tim Stombaugh" userId="49cbc3ebfffd31be" providerId="LiveId" clId="{6DA99659-2892-4BD1-A35A-E798938485AF}" dt="2020-09-08T13:32:19.038" v="567" actId="1076"/>
          <ac:picMkLst>
            <pc:docMk/>
            <pc:sldMk cId="2223941788" sldId="292"/>
            <ac:picMk id="4" creationId="{F1196092-022E-4606-AC2B-110616B4B5F9}"/>
          </ac:picMkLst>
        </pc:picChg>
        <pc:picChg chg="add mod">
          <ac:chgData name="Tim Stombaugh" userId="49cbc3ebfffd31be" providerId="LiveId" clId="{6DA99659-2892-4BD1-A35A-E798938485AF}" dt="2020-09-08T13:31:16.921" v="562" actId="1076"/>
          <ac:picMkLst>
            <pc:docMk/>
            <pc:sldMk cId="2223941788" sldId="292"/>
            <ac:picMk id="5" creationId="{CC13DFE2-6098-43B9-9FCB-40CB5DC1CBC3}"/>
          </ac:picMkLst>
        </pc:picChg>
        <pc:picChg chg="add mod">
          <ac:chgData name="Tim Stombaugh" userId="49cbc3ebfffd31be" providerId="LiveId" clId="{6DA99659-2892-4BD1-A35A-E798938485AF}" dt="2020-09-08T13:32:24.937" v="569" actId="14100"/>
          <ac:picMkLst>
            <pc:docMk/>
            <pc:sldMk cId="2223941788" sldId="292"/>
            <ac:picMk id="6" creationId="{66D24135-85C9-4C7F-9D42-02D89C2ABF96}"/>
          </ac:picMkLst>
        </pc:picChg>
      </pc:sldChg>
      <pc:sldChg chg="addSp delSp modSp add">
        <pc:chgData name="Tim Stombaugh" userId="49cbc3ebfffd31be" providerId="LiveId" clId="{6DA99659-2892-4BD1-A35A-E798938485AF}" dt="2020-09-08T13:53:17.366" v="654" actId="1076"/>
        <pc:sldMkLst>
          <pc:docMk/>
          <pc:sldMk cId="1040714987" sldId="293"/>
        </pc:sldMkLst>
        <pc:spChg chg="mod">
          <ac:chgData name="Tim Stombaugh" userId="49cbc3ebfffd31be" providerId="LiveId" clId="{6DA99659-2892-4BD1-A35A-E798938485AF}" dt="2020-09-08T13:48:37.441" v="623" actId="20577"/>
          <ac:spMkLst>
            <pc:docMk/>
            <pc:sldMk cId="1040714987" sldId="293"/>
            <ac:spMk id="2" creationId="{19319215-3B1C-4366-AEAF-3B75195D74EB}"/>
          </ac:spMkLst>
        </pc:spChg>
        <pc:picChg chg="add mod">
          <ac:chgData name="Tim Stombaugh" userId="49cbc3ebfffd31be" providerId="LiveId" clId="{6DA99659-2892-4BD1-A35A-E798938485AF}" dt="2020-09-08T13:49:54.957" v="629" actId="14100"/>
          <ac:picMkLst>
            <pc:docMk/>
            <pc:sldMk cId="1040714987" sldId="293"/>
            <ac:picMk id="3" creationId="{3C8455FE-BC7F-448A-8736-A71319026928}"/>
          </ac:picMkLst>
        </pc:picChg>
        <pc:picChg chg="add del mod">
          <ac:chgData name="Tim Stombaugh" userId="49cbc3ebfffd31be" providerId="LiveId" clId="{6DA99659-2892-4BD1-A35A-E798938485AF}" dt="2020-09-08T13:51:44.452" v="637" actId="478"/>
          <ac:picMkLst>
            <pc:docMk/>
            <pc:sldMk cId="1040714987" sldId="293"/>
            <ac:picMk id="4" creationId="{84429753-A44A-45D2-B5E3-A2AF4E85EB52}"/>
          </ac:picMkLst>
        </pc:picChg>
        <pc:picChg chg="add mod">
          <ac:chgData name="Tim Stombaugh" userId="49cbc3ebfffd31be" providerId="LiveId" clId="{6DA99659-2892-4BD1-A35A-E798938485AF}" dt="2020-09-08T13:53:09.694" v="653" actId="14100"/>
          <ac:picMkLst>
            <pc:docMk/>
            <pc:sldMk cId="1040714987" sldId="293"/>
            <ac:picMk id="5" creationId="{812A1492-2E53-47AD-8B79-DCBB0599E46C}"/>
          </ac:picMkLst>
        </pc:picChg>
        <pc:picChg chg="add mod">
          <ac:chgData name="Tim Stombaugh" userId="49cbc3ebfffd31be" providerId="LiveId" clId="{6DA99659-2892-4BD1-A35A-E798938485AF}" dt="2020-09-08T13:53:17.366" v="654" actId="1076"/>
          <ac:picMkLst>
            <pc:docMk/>
            <pc:sldMk cId="1040714987" sldId="293"/>
            <ac:picMk id="6" creationId="{18EA9B2B-8A75-40EB-99A6-45E1C9930CDF}"/>
          </ac:picMkLst>
        </pc:picChg>
      </pc:sldChg>
      <pc:sldChg chg="addSp modSp add">
        <pc:chgData name="Tim Stombaugh" userId="49cbc3ebfffd31be" providerId="LiveId" clId="{6DA99659-2892-4BD1-A35A-E798938485AF}" dt="2020-09-08T13:56:50.002" v="696" actId="1076"/>
        <pc:sldMkLst>
          <pc:docMk/>
          <pc:sldMk cId="2846781375" sldId="294"/>
        </pc:sldMkLst>
        <pc:spChg chg="mod">
          <ac:chgData name="Tim Stombaugh" userId="49cbc3ebfffd31be" providerId="LiveId" clId="{6DA99659-2892-4BD1-A35A-E798938485AF}" dt="2020-09-08T13:56:10.760" v="688" actId="20577"/>
          <ac:spMkLst>
            <pc:docMk/>
            <pc:sldMk cId="2846781375" sldId="294"/>
            <ac:spMk id="2" creationId="{A2FAA3E6-6514-4E16-A902-7902D5E262D0}"/>
          </ac:spMkLst>
        </pc:spChg>
        <pc:picChg chg="add mod">
          <ac:chgData name="Tim Stombaugh" userId="49cbc3ebfffd31be" providerId="LiveId" clId="{6DA99659-2892-4BD1-A35A-E798938485AF}" dt="2020-09-08T13:56:50.002" v="696" actId="1076"/>
          <ac:picMkLst>
            <pc:docMk/>
            <pc:sldMk cId="2846781375" sldId="294"/>
            <ac:picMk id="3" creationId="{A286AD42-5EE5-41CA-80A9-569448355461}"/>
          </ac:picMkLst>
        </pc:picChg>
      </pc:sldChg>
      <pc:sldChg chg="addSp delSp modSp">
        <pc:chgData name="Tim Stombaugh" userId="49cbc3ebfffd31be" providerId="LiveId" clId="{6DA99659-2892-4BD1-A35A-E798938485AF}" dt="2020-09-08T14:55:09.179" v="970" actId="1076"/>
        <pc:sldMkLst>
          <pc:docMk/>
          <pc:sldMk cId="1025632849" sldId="295"/>
        </pc:sldMkLst>
        <pc:spChg chg="mod">
          <ac:chgData name="Tim Stombaugh" userId="49cbc3ebfffd31be" providerId="LiveId" clId="{6DA99659-2892-4BD1-A35A-E798938485AF}" dt="2020-09-08T14:00:30.189" v="748" actId="20577"/>
          <ac:spMkLst>
            <pc:docMk/>
            <pc:sldMk cId="1025632849" sldId="295"/>
            <ac:spMk id="2" creationId="{4DE8832B-9DBF-41D4-97DF-E5653A3B1EF8}"/>
          </ac:spMkLst>
        </pc:spChg>
        <pc:spChg chg="mod">
          <ac:chgData name="Tim Stombaugh" userId="49cbc3ebfffd31be" providerId="LiveId" clId="{6DA99659-2892-4BD1-A35A-E798938485AF}" dt="2020-09-08T14:54:26.890" v="966" actId="20577"/>
          <ac:spMkLst>
            <pc:docMk/>
            <pc:sldMk cId="1025632849" sldId="295"/>
            <ac:spMk id="3" creationId="{6ABE8B4E-49C6-442C-822B-BAAACA3681BC}"/>
          </ac:spMkLst>
        </pc:spChg>
        <pc:picChg chg="add mod">
          <ac:chgData name="Tim Stombaugh" userId="49cbc3ebfffd31be" providerId="LiveId" clId="{6DA99659-2892-4BD1-A35A-E798938485AF}" dt="2020-09-08T14:55:09.179" v="970" actId="1076"/>
          <ac:picMkLst>
            <pc:docMk/>
            <pc:sldMk cId="1025632849" sldId="295"/>
            <ac:picMk id="4" creationId="{F48279C6-7C79-4C52-96AB-C55855666063}"/>
          </ac:picMkLst>
        </pc:picChg>
        <pc:picChg chg="del">
          <ac:chgData name="Tim Stombaugh" userId="49cbc3ebfffd31be" providerId="LiveId" clId="{6DA99659-2892-4BD1-A35A-E798938485AF}" dt="2020-09-08T14:54:06.691" v="934" actId="478"/>
          <ac:picMkLst>
            <pc:docMk/>
            <pc:sldMk cId="1025632849" sldId="295"/>
            <ac:picMk id="6" creationId="{14B0325C-87E2-4F9E-AA98-B34DB466F1FE}"/>
          </ac:picMkLst>
        </pc:picChg>
      </pc:sldChg>
      <pc:sldChg chg="addSp modSp add">
        <pc:chgData name="Tim Stombaugh" userId="49cbc3ebfffd31be" providerId="LiveId" clId="{6DA99659-2892-4BD1-A35A-E798938485AF}" dt="2020-09-08T14:59:36.954" v="978" actId="20577"/>
        <pc:sldMkLst>
          <pc:docMk/>
          <pc:sldMk cId="4016020646" sldId="296"/>
        </pc:sldMkLst>
        <pc:spChg chg="add mod">
          <ac:chgData name="Tim Stombaugh" userId="49cbc3ebfffd31be" providerId="LiveId" clId="{6DA99659-2892-4BD1-A35A-E798938485AF}" dt="2020-09-08T14:59:36.954" v="978" actId="20577"/>
          <ac:spMkLst>
            <pc:docMk/>
            <pc:sldMk cId="4016020646" sldId="296"/>
            <ac:spMk id="2" creationId="{363996B7-EE12-40C0-81DE-0174748DE349}"/>
          </ac:spMkLst>
        </pc:spChg>
        <pc:picChg chg="add mod">
          <ac:chgData name="Tim Stombaugh" userId="49cbc3ebfffd31be" providerId="LiveId" clId="{6DA99659-2892-4BD1-A35A-E798938485AF}" dt="2020-09-08T14:06:01.220" v="810" actId="1076"/>
          <ac:picMkLst>
            <pc:docMk/>
            <pc:sldMk cId="4016020646" sldId="296"/>
            <ac:picMk id="3" creationId="{F9BC99D8-70B8-4F0A-8314-3E00533D3C53}"/>
          </ac:picMkLst>
        </pc:picChg>
        <pc:picChg chg="add mod">
          <ac:chgData name="Tim Stombaugh" userId="49cbc3ebfffd31be" providerId="LiveId" clId="{6DA99659-2892-4BD1-A35A-E798938485AF}" dt="2020-09-08T14:06:05.291" v="811" actId="14100"/>
          <ac:picMkLst>
            <pc:docMk/>
            <pc:sldMk cId="4016020646" sldId="296"/>
            <ac:picMk id="4" creationId="{F04FC20B-87F2-4646-B3B4-54C2023D5226}"/>
          </ac:picMkLst>
        </pc:picChg>
      </pc:sldChg>
      <pc:sldChg chg="addSp modSp add">
        <pc:chgData name="Tim Stombaugh" userId="49cbc3ebfffd31be" providerId="LiveId" clId="{6DA99659-2892-4BD1-A35A-E798938485AF}" dt="2020-09-08T14:08:57.533" v="847" actId="1076"/>
        <pc:sldMkLst>
          <pc:docMk/>
          <pc:sldMk cId="3009626103" sldId="297"/>
        </pc:sldMkLst>
        <pc:spChg chg="mod">
          <ac:chgData name="Tim Stombaugh" userId="49cbc3ebfffd31be" providerId="LiveId" clId="{6DA99659-2892-4BD1-A35A-E798938485AF}" dt="2020-09-08T14:07:03.405" v="841" actId="20577"/>
          <ac:spMkLst>
            <pc:docMk/>
            <pc:sldMk cId="3009626103" sldId="297"/>
            <ac:spMk id="2" creationId="{E6FD3B82-3585-4611-B45C-CD76CB7A75C5}"/>
          </ac:spMkLst>
        </pc:spChg>
        <pc:picChg chg="add mod">
          <ac:chgData name="Tim Stombaugh" userId="49cbc3ebfffd31be" providerId="LiveId" clId="{6DA99659-2892-4BD1-A35A-E798938485AF}" dt="2020-09-08T14:08:57.533" v="847" actId="1076"/>
          <ac:picMkLst>
            <pc:docMk/>
            <pc:sldMk cId="3009626103" sldId="297"/>
            <ac:picMk id="3" creationId="{27384CC4-E60C-4690-B439-AE5C541D4121}"/>
          </ac:picMkLst>
        </pc:picChg>
      </pc:sldChg>
      <pc:sldChg chg="addSp modSp add">
        <pc:chgData name="Tim Stombaugh" userId="49cbc3ebfffd31be" providerId="LiveId" clId="{6DA99659-2892-4BD1-A35A-E798938485AF}" dt="2020-09-08T14:13:15.161" v="880" actId="1036"/>
        <pc:sldMkLst>
          <pc:docMk/>
          <pc:sldMk cId="146223098" sldId="298"/>
        </pc:sldMkLst>
        <pc:spChg chg="mod">
          <ac:chgData name="Tim Stombaugh" userId="49cbc3ebfffd31be" providerId="LiveId" clId="{6DA99659-2892-4BD1-A35A-E798938485AF}" dt="2020-09-08T14:09:51.350" v="867" actId="20577"/>
          <ac:spMkLst>
            <pc:docMk/>
            <pc:sldMk cId="146223098" sldId="298"/>
            <ac:spMk id="2" creationId="{76C17D1D-BA2E-4F5C-8BF9-BF23A1885569}"/>
          </ac:spMkLst>
        </pc:spChg>
        <pc:picChg chg="add mod">
          <ac:chgData name="Tim Stombaugh" userId="49cbc3ebfffd31be" providerId="LiveId" clId="{6DA99659-2892-4BD1-A35A-E798938485AF}" dt="2020-09-08T14:13:15.161" v="880" actId="1036"/>
          <ac:picMkLst>
            <pc:docMk/>
            <pc:sldMk cId="146223098" sldId="298"/>
            <ac:picMk id="3" creationId="{37A9A171-8CE2-47FC-9BB6-E55B80A033B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65693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65693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07B6670B-9ACF-4163-A76C-2ECA41CD4E01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6555"/>
            <a:ext cx="2971800" cy="46569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846555"/>
            <a:ext cx="2971800" cy="46569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6DA25D16-1E7B-4B7C-9620-DD3AB52415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9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0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0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7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9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24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90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80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6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17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4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52" y="647828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BAE 417 Engines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b="30922"/>
          <a:stretch/>
        </p:blipFill>
        <p:spPr>
          <a:xfrm>
            <a:off x="8737600" y="6323443"/>
            <a:ext cx="3422073" cy="5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8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/>
              <a:t>Fuel Delivery Systems</a:t>
            </a:r>
            <a:br>
              <a:rPr lang="en-US" sz="5300" dirty="0"/>
            </a:br>
            <a:r>
              <a:rPr lang="en-US" sz="2700" dirty="0"/>
              <a:t>AEN/TSM 220</a:t>
            </a:r>
          </a:p>
        </p:txBody>
      </p:sp>
      <p:pic>
        <p:nvPicPr>
          <p:cNvPr id="3076" name="Picture 4" descr="Edelbrock 1905 AVS2 650 CFM Carburetor Manual Choke | JEGS">
            <a:extLst>
              <a:ext uri="{FF2B5EF4-FFF2-40B4-BE49-F238E27FC236}">
                <a16:creationId xmlns:a16="http://schemas.microsoft.com/office/drawing/2014/main" id="{215A565B-1283-41F0-8F43-4386C5D1E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440926"/>
            <a:ext cx="6019800" cy="442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unctionality of Diesel Injection Pump – BlueStars Diesel">
            <a:extLst>
              <a:ext uri="{FF2B5EF4-FFF2-40B4-BE49-F238E27FC236}">
                <a16:creationId xmlns:a16="http://schemas.microsoft.com/office/drawing/2014/main" id="{A88392ED-64A4-41F8-8D0D-ED20B06C3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514" y="748862"/>
            <a:ext cx="5181600" cy="536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85408D-026B-4478-A0AE-FBAB54153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17" r="24398"/>
          <a:stretch/>
        </p:blipFill>
        <p:spPr>
          <a:xfrm flipH="1">
            <a:off x="467082" y="3581400"/>
            <a:ext cx="1948969" cy="3124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717CB3-1A99-4042-8449-FCF70C0440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073"/>
          <a:stretch/>
        </p:blipFill>
        <p:spPr>
          <a:xfrm>
            <a:off x="4327577" y="1132743"/>
            <a:ext cx="2660546" cy="26684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77B34-69FA-455F-9430-89769087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DABBB5-068B-493F-A619-E463A9C51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15" y="457200"/>
            <a:ext cx="3343617" cy="312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43EBBC-E91C-43A5-A0C7-60A2661A3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399" y="594946"/>
            <a:ext cx="3733800" cy="3130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A3338F-B5DB-4401-887D-C5FD00AB3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3246" y="3790950"/>
            <a:ext cx="4525854" cy="2914650"/>
          </a:xfrm>
          <a:prstGeom prst="rect">
            <a:avLst/>
          </a:prstGeom>
        </p:spPr>
      </p:pic>
      <p:pic>
        <p:nvPicPr>
          <p:cNvPr id="6146" name="Picture 2" descr="Updraft carburetor - Wikipedia">
            <a:extLst>
              <a:ext uri="{FF2B5EF4-FFF2-40B4-BE49-F238E27FC236}">
                <a16:creationId xmlns:a16="http://schemas.microsoft.com/office/drawing/2014/main" id="{3737AC38-C3A4-454A-889A-1DABBE728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266" y="3886201"/>
            <a:ext cx="3759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41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A2326F-85C2-4BE7-8E74-734D36929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64" y="1684028"/>
            <a:ext cx="4921561" cy="4572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D90746E-839C-4806-9006-6F300D30C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Flow Control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D8BD95-2F2D-491C-9E35-6CB7319FD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16"/>
          <a:stretch/>
        </p:blipFill>
        <p:spPr>
          <a:xfrm>
            <a:off x="6629400" y="1707119"/>
            <a:ext cx="5310315" cy="344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29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45EB8-C0DC-4014-8D12-629A232B3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Adjustment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196092-022E-4606-AC2B-110616B4B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69" y="685800"/>
            <a:ext cx="3733800" cy="31301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13DFE2-6098-43B9-9FCB-40CB5DC1C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639" y="1134208"/>
            <a:ext cx="4921561" cy="403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D24135-85C9-4C7F-9D42-02D89C2AB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5464" y="3885188"/>
            <a:ext cx="3733800" cy="289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41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AA3E6-6514-4E16-A902-7902D5E26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and Low Idle Control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86AD42-5EE5-41CA-80A9-569448355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108966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81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68F19-4C2D-4645-B73D-84386B650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Reservoir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E588B7-AF4E-4A71-B287-A0948468E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5" y="914400"/>
            <a:ext cx="4426123" cy="594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C1AAB4-6B31-413C-BB18-A6F8E4B5C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066800"/>
            <a:ext cx="579119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74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19215-3B1C-4366-AEAF-3B75195D7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Diaphragm Carburetors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8455FE-BC7F-448A-8736-A71319026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0600"/>
            <a:ext cx="4952999" cy="571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2A1492-2E53-47AD-8B79-DCBB0599E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837948"/>
            <a:ext cx="3370384" cy="2598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EA9B2B-8A75-40EB-99A6-45E1C9930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331" y="3505200"/>
            <a:ext cx="3414853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14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8832B-9DBF-41D4-97DF-E5653A3B1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Compression Ignition Fuel Delivery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E8B4E-49C6-442C-822B-BAAACA36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Injector Pumps</a:t>
            </a:r>
          </a:p>
          <a:p>
            <a:r>
              <a:rPr lang="en-US" dirty="0"/>
              <a:t>System Types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8279C6-7C79-4C52-96AB-C55855666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219200"/>
            <a:ext cx="4800600" cy="496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32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uel injector pump">
            <a:extLst>
              <a:ext uri="{FF2B5EF4-FFF2-40B4-BE49-F238E27FC236}">
                <a16:creationId xmlns:a16="http://schemas.microsoft.com/office/drawing/2014/main" id="{1EDEE2C6-90E5-4C10-9A97-4C92BD285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62000"/>
            <a:ext cx="47625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diesel engine">
            <a:extLst>
              <a:ext uri="{FF2B5EF4-FFF2-40B4-BE49-F238E27FC236}">
                <a16:creationId xmlns:a16="http://schemas.microsoft.com/office/drawing/2014/main" id="{88C77F18-9B83-4CA7-892E-1BFAD7FE7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6432379" cy="52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080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C01D5E-65D4-4D7C-9D3E-069A1158E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143000"/>
            <a:ext cx="4352925" cy="4152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A76C09-C7F5-4012-85ED-231B958A6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16132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41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996B7-EE12-40C0-81DE-0174748DE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Types</a:t>
            </a:r>
          </a:p>
        </p:txBody>
      </p:sp>
      <p:pic>
        <p:nvPicPr>
          <p:cNvPr id="3" name="Picture 4" descr="Image result for diesel engine">
            <a:extLst>
              <a:ext uri="{FF2B5EF4-FFF2-40B4-BE49-F238E27FC236}">
                <a16:creationId xmlns:a16="http://schemas.microsoft.com/office/drawing/2014/main" id="{F9BC99D8-70B8-4F0A-8314-3E00533D3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/>
          <a:stretch/>
        </p:blipFill>
        <p:spPr bwMode="auto">
          <a:xfrm>
            <a:off x="26377" y="1219200"/>
            <a:ext cx="5444614" cy="472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4FC20B-87F2-4646-B3B4-54C2023D5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211" y="1752600"/>
            <a:ext cx="6909412" cy="388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20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A415E-B327-4E51-9638-995DAA407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50D9D-3E7C-4EE4-8C9B-CA647BFB7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Right amount of fuel</a:t>
            </a:r>
          </a:p>
          <a:p>
            <a:r>
              <a:rPr lang="en-US" dirty="0"/>
              <a:t>Fuel is atomized</a:t>
            </a:r>
          </a:p>
          <a:p>
            <a:r>
              <a:rPr lang="en-US" dirty="0"/>
              <a:t>Fuel is mixed with air</a:t>
            </a:r>
          </a:p>
        </p:txBody>
      </p:sp>
      <p:pic>
        <p:nvPicPr>
          <p:cNvPr id="2050" name="Picture 2" descr="The Belly of the Beast | Hemmings">
            <a:extLst>
              <a:ext uri="{FF2B5EF4-FFF2-40B4-BE49-F238E27FC236}">
                <a16:creationId xmlns:a16="http://schemas.microsoft.com/office/drawing/2014/main" id="{7F530C7F-968D-4083-A4B4-D9C98A58B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74" b="92539" l="9200" r="90400">
                        <a14:foregroundMark x1="20400" y1="11649" x2="20400" y2="11649"/>
                        <a14:foregroundMark x1="18600" y1="9293" x2="18600" y2="9293"/>
                        <a14:foregroundMark x1="14000" y1="4974" x2="14000" y2="4974"/>
                        <a14:foregroundMark x1="9200" y1="6152" x2="9200" y2="6152"/>
                        <a14:foregroundMark x1="23000" y1="7068" x2="23000" y2="7068"/>
                        <a14:foregroundMark x1="24200" y1="10733" x2="24200" y2="10733"/>
                        <a14:foregroundMark x1="23800" y1="8770" x2="23800" y2="8770"/>
                        <a14:foregroundMark x1="26000" y1="12696" x2="26000" y2="12696"/>
                        <a14:foregroundMark x1="85200" y1="11911" x2="85200" y2="11911"/>
                        <a14:foregroundMark x1="84000" y1="5105" x2="84000" y2="5105"/>
                        <a14:foregroundMark x1="90600" y1="6414" x2="90600" y2="6414"/>
                        <a14:foregroundMark x1="21600" y1="40314" x2="21600" y2="40314"/>
                        <a14:foregroundMark x1="77400" y1="40838" x2="77400" y2="40838"/>
                        <a14:foregroundMark x1="76400" y1="76178" x2="76400" y2="76178"/>
                        <a14:foregroundMark x1="65000" y1="92539" x2="65000" y2="92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2" t="2221" r="7535" b="3334"/>
          <a:stretch/>
        </p:blipFill>
        <p:spPr bwMode="auto">
          <a:xfrm>
            <a:off x="5562600" y="1333500"/>
            <a:ext cx="25146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internal combustion engine - Google 搜索 | Mecanico de autos, Mecanica  automotriz, Curso de mecanica automotriz">
            <a:extLst>
              <a:ext uri="{FF2B5EF4-FFF2-40B4-BE49-F238E27FC236}">
                <a16:creationId xmlns:a16="http://schemas.microsoft.com/office/drawing/2014/main" id="{EAB2EA73-943B-40C3-8BF1-75106E09E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466850"/>
            <a:ext cx="309562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326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17D1D-BA2E-4F5C-8BF9-BF23A1885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 Fuel Injection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9A171-8CE2-47FC-9BB6-E55B80A03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228" y="918694"/>
            <a:ext cx="8649544" cy="548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3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D3B82-3585-4611-B45C-CD76CB7A7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Engine Control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384CC4-E60C-4690-B439-AE5C541D4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990600"/>
            <a:ext cx="7759795" cy="51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26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17D1D-BA2E-4F5C-8BF9-BF23A1885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 Fuel Injection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9A171-8CE2-47FC-9BB6-E55B80A03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228" y="918694"/>
            <a:ext cx="8649544" cy="548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47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89037"/>
            <a:ext cx="10972800" cy="4525963"/>
          </a:xfrm>
        </p:spPr>
        <p:txBody>
          <a:bodyPr/>
          <a:lstStyle/>
          <a:p>
            <a:r>
              <a:rPr lang="en-US" dirty="0"/>
              <a:t>Spark Ignition</a:t>
            </a:r>
          </a:p>
          <a:p>
            <a:pPr lvl="1"/>
            <a:r>
              <a:rPr lang="en-US" dirty="0"/>
              <a:t>Fuel introduced before cylinder</a:t>
            </a:r>
          </a:p>
          <a:p>
            <a:pPr lvl="1"/>
            <a:r>
              <a:rPr lang="en-US" dirty="0"/>
              <a:t>Carburetors</a:t>
            </a:r>
          </a:p>
          <a:p>
            <a:pPr lvl="1"/>
            <a:r>
              <a:rPr lang="en-US" dirty="0"/>
              <a:t>Also fuel injection</a:t>
            </a:r>
          </a:p>
          <a:p>
            <a:r>
              <a:rPr lang="en-US" dirty="0"/>
              <a:t>Compression Ignition</a:t>
            </a:r>
          </a:p>
          <a:p>
            <a:pPr lvl="1"/>
            <a:r>
              <a:rPr lang="en-US" dirty="0"/>
              <a:t>Fuel introduced into cylinder</a:t>
            </a:r>
          </a:p>
          <a:p>
            <a:pPr lvl="1"/>
            <a:r>
              <a:rPr lang="en-US" dirty="0"/>
              <a:t>Injection pumps</a:t>
            </a:r>
          </a:p>
        </p:txBody>
      </p:sp>
      <p:pic>
        <p:nvPicPr>
          <p:cNvPr id="4098" name="Picture 2" descr="Bosch IN-Line Diesel Fuel Injection Pump Part, Rs 85000 /piece Gobind  Enterprises | ID: 20836518191">
            <a:extLst>
              <a:ext uri="{FF2B5EF4-FFF2-40B4-BE49-F238E27FC236}">
                <a16:creationId xmlns:a16="http://schemas.microsoft.com/office/drawing/2014/main" id="{D22B3AE8-7F14-49B1-A54B-8133173C6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0" b="16400"/>
          <a:stretch/>
        </p:blipFill>
        <p:spPr bwMode="auto">
          <a:xfrm>
            <a:off x="8382000" y="3733800"/>
            <a:ext cx="3628571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riggs &amp; Stratton Small Engine Carburetor-799447 - The Home Depot">
            <a:extLst>
              <a:ext uri="{FF2B5EF4-FFF2-40B4-BE49-F238E27FC236}">
                <a16:creationId xmlns:a16="http://schemas.microsoft.com/office/drawing/2014/main" id="{53D4D441-94AD-41CF-B47A-71B92B257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23333" r="23333" b="21112"/>
          <a:stretch/>
        </p:blipFill>
        <p:spPr bwMode="auto">
          <a:xfrm>
            <a:off x="8196812" y="568569"/>
            <a:ext cx="3156987" cy="286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LY Chevy Duramax Diesel Injector | New Nozzle Diesel Injector">
            <a:extLst>
              <a:ext uri="{FF2B5EF4-FFF2-40B4-BE49-F238E27FC236}">
                <a16:creationId xmlns:a16="http://schemas.microsoft.com/office/drawing/2014/main" id="{2756B335-B9DC-4FA4-8339-109A34FA3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5556" r="44444" b="3333"/>
          <a:stretch/>
        </p:blipFill>
        <p:spPr bwMode="auto">
          <a:xfrm>
            <a:off x="7311919" y="4267200"/>
            <a:ext cx="627256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62A1F-DFCC-47CA-992B-2BA7619F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F070A-6ECA-44B1-B77F-FFCEB25AF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1"/>
            <a:ext cx="10972800" cy="4678364"/>
          </a:xfrm>
        </p:spPr>
        <p:txBody>
          <a:bodyPr/>
          <a:lstStyle/>
          <a:p>
            <a:r>
              <a:rPr lang="en-US" dirty="0"/>
              <a:t>Spark Ignition</a:t>
            </a:r>
          </a:p>
          <a:p>
            <a:pPr lvl="1"/>
            <a:r>
              <a:rPr lang="en-US" dirty="0"/>
              <a:t>Carburetor principles</a:t>
            </a:r>
          </a:p>
          <a:p>
            <a:pPr lvl="1"/>
            <a:r>
              <a:rPr lang="en-US" dirty="0"/>
              <a:t>Carburetor features and options</a:t>
            </a:r>
          </a:p>
          <a:p>
            <a:pPr lvl="1"/>
            <a:r>
              <a:rPr lang="en-US" dirty="0"/>
              <a:t>Fuel Injection</a:t>
            </a:r>
          </a:p>
          <a:p>
            <a:r>
              <a:rPr lang="en-US" dirty="0"/>
              <a:t>Compression Ignition</a:t>
            </a:r>
          </a:p>
          <a:p>
            <a:pPr lvl="1"/>
            <a:r>
              <a:rPr lang="en-US" dirty="0"/>
              <a:t>Fuel Injection</a:t>
            </a:r>
          </a:p>
          <a:p>
            <a:r>
              <a:rPr lang="en-US" dirty="0"/>
              <a:t>Modern Engine Control</a:t>
            </a:r>
          </a:p>
        </p:txBody>
      </p:sp>
      <p:pic>
        <p:nvPicPr>
          <p:cNvPr id="1028" name="Picture 4" descr="Genuine 6 Cylinder Diesel 6bt Engine Fuel Injector Pump 3960797 - Buy Fuel  Pump,Injector Pump,6bt Injector Pump Product on Alibaba.com">
            <a:extLst>
              <a:ext uri="{FF2B5EF4-FFF2-40B4-BE49-F238E27FC236}">
                <a16:creationId xmlns:a16="http://schemas.microsoft.com/office/drawing/2014/main" id="{53D1DD01-3E00-4652-BD93-D118A6086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4445" r="4445" b="15555"/>
          <a:stretch/>
        </p:blipFill>
        <p:spPr bwMode="auto">
          <a:xfrm>
            <a:off x="6436122" y="3429000"/>
            <a:ext cx="3622277" cy="281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wk 28mm/30mm/32mm/34mm motorcycle racing motor carburetor with power jet  Sale - Banggood.com">
            <a:extLst>
              <a:ext uri="{FF2B5EF4-FFF2-40B4-BE49-F238E27FC236}">
                <a16:creationId xmlns:a16="http://schemas.microsoft.com/office/drawing/2014/main" id="{70CC4DCB-B8B7-405B-9F45-9FF1263A4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3332" r="18889" b="4445"/>
          <a:stretch/>
        </p:blipFill>
        <p:spPr bwMode="auto">
          <a:xfrm>
            <a:off x="9677400" y="381000"/>
            <a:ext cx="2212053" cy="316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578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8832B-9DBF-41D4-97DF-E5653A3B1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Carburetors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E8B4E-49C6-442C-822B-BAAACA36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Scientific Principles</a:t>
            </a:r>
          </a:p>
          <a:p>
            <a:r>
              <a:rPr lang="en-US" dirty="0"/>
              <a:t>Additional Features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B0325C-87E2-4F9E-AA98-B34DB466F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600201"/>
            <a:ext cx="47625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78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63FD-F730-4285-9A48-D16D93D79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24211-9289-43FF-A121-39B579CFB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Flow Continuity</a:t>
            </a:r>
          </a:p>
          <a:p>
            <a:r>
              <a:rPr lang="en-US" dirty="0"/>
              <a:t>Bernoulli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7779E5-CA4B-46AB-BEE9-D2DD2E94F876}"/>
              </a:ext>
            </a:extLst>
          </p:cNvPr>
          <p:cNvGrpSpPr/>
          <p:nvPr/>
        </p:nvGrpSpPr>
        <p:grpSpPr>
          <a:xfrm>
            <a:off x="2438400" y="4190999"/>
            <a:ext cx="4876800" cy="1066800"/>
            <a:chOff x="2895600" y="3962400"/>
            <a:chExt cx="4876800" cy="1066800"/>
          </a:xfrm>
        </p:grpSpPr>
        <p:pic>
          <p:nvPicPr>
            <p:cNvPr id="5122" name="Picture 2" descr="Isentropic flow through nozzle - Physics Stack Exchange">
              <a:extLst>
                <a:ext uri="{FF2B5EF4-FFF2-40B4-BE49-F238E27FC236}">
                  <a16:creationId xmlns:a16="http://schemas.microsoft.com/office/drawing/2014/main" id="{411D9A18-A7FD-4C0D-A201-46523860A7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03" t="34616" r="3679" b="19231"/>
            <a:stretch/>
          </p:blipFill>
          <p:spPr bwMode="auto">
            <a:xfrm>
              <a:off x="2895600" y="4038600"/>
              <a:ext cx="48768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BFCA0FC-2EA9-4AFB-9149-6D7FCC9D44D5}"/>
                </a:ext>
              </a:extLst>
            </p:cNvPr>
            <p:cNvSpPr/>
            <p:nvPr/>
          </p:nvSpPr>
          <p:spPr>
            <a:xfrm>
              <a:off x="5029200" y="3962400"/>
              <a:ext cx="533400" cy="381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6BCB734-F0C0-4802-A529-F04D84C134AD}"/>
                </a:ext>
              </a:extLst>
            </p:cNvPr>
            <p:cNvSpPr/>
            <p:nvPr/>
          </p:nvSpPr>
          <p:spPr>
            <a:xfrm>
              <a:off x="5029200" y="4648200"/>
              <a:ext cx="533400" cy="381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4B7978-9D9C-4FF2-A298-340C750AFA4D}"/>
                  </a:ext>
                </a:extLst>
              </p:cNvPr>
              <p:cNvSpPr txBox="1"/>
              <p:nvPr/>
            </p:nvSpPr>
            <p:spPr>
              <a:xfrm>
                <a:off x="7614878" y="1447800"/>
                <a:ext cx="158838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𝐴𝑣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4B7978-9D9C-4FF2-A298-340C750AF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878" y="1447800"/>
                <a:ext cx="1588384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95C01A-C3FB-4548-BA88-3F674DE394F7}"/>
                  </a:ext>
                </a:extLst>
              </p:cNvPr>
              <p:cNvSpPr txBox="1"/>
              <p:nvPr/>
            </p:nvSpPr>
            <p:spPr>
              <a:xfrm>
                <a:off x="6858000" y="2374314"/>
                <a:ext cx="3709029" cy="6461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box>
                        <m:box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+</m:t>
                          </m:r>
                          <m:box>
                            <m:box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r>
                                <m:rPr>
                                  <m:brk m:alnAt="63"/>
                                </m:r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sSubSup>
                                <m:sSubSup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box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box>
                            <m:box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r>
                                <m:rPr>
                                  <m:brk m:alnAt="63"/>
                                </m:r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sSubSup>
                                <m:sSubSup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box>
                        </m:e>
                      </m:box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95C01A-C3FB-4548-BA88-3F674DE39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2374314"/>
                <a:ext cx="3709029" cy="6461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6794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2ED04E-D9BD-46AF-A422-11634C803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11582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13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8832B-9DBF-41D4-97DF-E5653A3B1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Carburetors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E8B4E-49C6-442C-822B-BAAACA36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Scientific Principles</a:t>
            </a:r>
          </a:p>
          <a:p>
            <a:r>
              <a:rPr lang="en-US" dirty="0"/>
              <a:t>Additional Features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B0325C-87E2-4F9E-AA98-B34DB466F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600201"/>
            <a:ext cx="47625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80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2ED04E-D9BD-46AF-A422-11634C803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11582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25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gray fade background</Template>
  <TotalTime>3581</TotalTime>
  <Words>114</Words>
  <Application>Microsoft Office PowerPoint</Application>
  <PresentationFormat>Widescreen</PresentationFormat>
  <Paragraphs>45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Cambria Math</vt:lpstr>
      <vt:lpstr>Office Theme</vt:lpstr>
      <vt:lpstr>Fuel Delivery Systems AEN/TSM 220</vt:lpstr>
      <vt:lpstr>The Goals</vt:lpstr>
      <vt:lpstr>Methods</vt:lpstr>
      <vt:lpstr>Road Map</vt:lpstr>
      <vt:lpstr>Carburetors</vt:lpstr>
      <vt:lpstr>Scientific Principles</vt:lpstr>
      <vt:lpstr>PowerPoint Presentation</vt:lpstr>
      <vt:lpstr>Carburetors</vt:lpstr>
      <vt:lpstr>PowerPoint Presentation</vt:lpstr>
      <vt:lpstr>Configurations</vt:lpstr>
      <vt:lpstr>Air Flow Control</vt:lpstr>
      <vt:lpstr>Fuel Adjustment</vt:lpstr>
      <vt:lpstr>High and Low Idle Control</vt:lpstr>
      <vt:lpstr>Fuel Reservoir</vt:lpstr>
      <vt:lpstr>Diaphragm Carburetors</vt:lpstr>
      <vt:lpstr>Compression Ignition Fuel Delivery</vt:lpstr>
      <vt:lpstr>PowerPoint Presentation</vt:lpstr>
      <vt:lpstr>PowerPoint Presentation</vt:lpstr>
      <vt:lpstr>System Types</vt:lpstr>
      <vt:lpstr>SI Fuel Injection</vt:lpstr>
      <vt:lpstr>Modern Engine Control</vt:lpstr>
      <vt:lpstr>SI Fuel Injection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BIOFUEL USE AND PERFORMANCE</dc:title>
  <dc:creator>Timothy S. Stombaugh</dc:creator>
  <cp:lastModifiedBy>Tim Stombaugh</cp:lastModifiedBy>
  <cp:revision>170</cp:revision>
  <cp:lastPrinted>2020-09-08T15:02:27Z</cp:lastPrinted>
  <dcterms:created xsi:type="dcterms:W3CDTF">2008-01-21T12:23:47Z</dcterms:created>
  <dcterms:modified xsi:type="dcterms:W3CDTF">2020-09-08T15:22:59Z</dcterms:modified>
</cp:coreProperties>
</file>