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handoutMasterIdLst>
    <p:handoutMasterId r:id="rId17"/>
  </p:handoutMasterIdLst>
  <p:sldIdLst>
    <p:sldId id="257" r:id="rId2"/>
    <p:sldId id="320" r:id="rId3"/>
    <p:sldId id="315" r:id="rId4"/>
    <p:sldId id="314" r:id="rId5"/>
    <p:sldId id="316" r:id="rId6"/>
    <p:sldId id="318" r:id="rId7"/>
    <p:sldId id="323" r:id="rId8"/>
    <p:sldId id="258" r:id="rId9"/>
    <p:sldId id="324" r:id="rId10"/>
    <p:sldId id="319" r:id="rId11"/>
    <p:sldId id="295" r:id="rId12"/>
    <p:sldId id="325" r:id="rId13"/>
    <p:sldId id="326" r:id="rId14"/>
    <p:sldId id="296" r:id="rId15"/>
    <p:sldId id="308" r:id="rId16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636" y="10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Stombaugh" userId="49cbc3ebfffd31be" providerId="LiveId" clId="{0D9FEB6B-64DE-4072-B64D-FAD801E468F9}"/>
    <pc:docChg chg="custSel addSld delSld modSld">
      <pc:chgData name="Tim Stombaugh" userId="49cbc3ebfffd31be" providerId="LiveId" clId="{0D9FEB6B-64DE-4072-B64D-FAD801E468F9}" dt="2020-07-27T15:24:10.862" v="384" actId="1076"/>
      <pc:docMkLst>
        <pc:docMk/>
      </pc:docMkLst>
      <pc:sldChg chg="modSp">
        <pc:chgData name="Tim Stombaugh" userId="49cbc3ebfffd31be" providerId="LiveId" clId="{0D9FEB6B-64DE-4072-B64D-FAD801E468F9}" dt="2020-07-16T19:12:08.710" v="196" actId="20578"/>
        <pc:sldMkLst>
          <pc:docMk/>
          <pc:sldMk cId="2537507119" sldId="295"/>
        </pc:sldMkLst>
        <pc:spChg chg="mod">
          <ac:chgData name="Tim Stombaugh" userId="49cbc3ebfffd31be" providerId="LiveId" clId="{0D9FEB6B-64DE-4072-B64D-FAD801E468F9}" dt="2020-07-16T19:12:08.710" v="196" actId="20578"/>
          <ac:spMkLst>
            <pc:docMk/>
            <pc:sldMk cId="2537507119" sldId="295"/>
            <ac:spMk id="3" creationId="{B474ECE0-D592-4A96-8C77-FBFAD9EAEAE5}"/>
          </ac:spMkLst>
        </pc:spChg>
        <pc:picChg chg="mod">
          <ac:chgData name="Tim Stombaugh" userId="49cbc3ebfffd31be" providerId="LiveId" clId="{0D9FEB6B-64DE-4072-B64D-FAD801E468F9}" dt="2020-07-16T19:10:39.731" v="185" actId="1037"/>
          <ac:picMkLst>
            <pc:docMk/>
            <pc:sldMk cId="2537507119" sldId="295"/>
            <ac:picMk id="2050" creationId="{00000000-0000-0000-0000-000000000000}"/>
          </ac:picMkLst>
        </pc:picChg>
        <pc:picChg chg="mod">
          <ac:chgData name="Tim Stombaugh" userId="49cbc3ebfffd31be" providerId="LiveId" clId="{0D9FEB6B-64DE-4072-B64D-FAD801E468F9}" dt="2020-07-16T19:11:54.199" v="195" actId="1037"/>
          <ac:picMkLst>
            <pc:docMk/>
            <pc:sldMk cId="2537507119" sldId="295"/>
            <ac:picMk id="2052" creationId="{00000000-0000-0000-0000-000000000000}"/>
          </ac:picMkLst>
        </pc:picChg>
      </pc:sldChg>
      <pc:sldChg chg="modSp">
        <pc:chgData name="Tim Stombaugh" userId="49cbc3ebfffd31be" providerId="LiveId" clId="{0D9FEB6B-64DE-4072-B64D-FAD801E468F9}" dt="2020-07-16T19:01:31.639" v="8" actId="20577"/>
        <pc:sldMkLst>
          <pc:docMk/>
          <pc:sldMk cId="562589100" sldId="308"/>
        </pc:sldMkLst>
        <pc:spChg chg="mod">
          <ac:chgData name="Tim Stombaugh" userId="49cbc3ebfffd31be" providerId="LiveId" clId="{0D9FEB6B-64DE-4072-B64D-FAD801E468F9}" dt="2020-07-16T19:01:31.639" v="8" actId="20577"/>
          <ac:spMkLst>
            <pc:docMk/>
            <pc:sldMk cId="562589100" sldId="308"/>
            <ac:spMk id="4" creationId="{B3A95283-2328-4F64-9B7C-9EDD33CE9FF9}"/>
          </ac:spMkLst>
        </pc:spChg>
      </pc:sldChg>
      <pc:sldChg chg="addSp delSp modSp add">
        <pc:chgData name="Tim Stombaugh" userId="49cbc3ebfffd31be" providerId="LiveId" clId="{0D9FEB6B-64DE-4072-B64D-FAD801E468F9}" dt="2020-07-27T14:48:50.408" v="299" actId="20577"/>
        <pc:sldMkLst>
          <pc:docMk/>
          <pc:sldMk cId="859341624" sldId="320"/>
        </pc:sldMkLst>
        <pc:spChg chg="add del mod">
          <ac:chgData name="Tim Stombaugh" userId="49cbc3ebfffd31be" providerId="LiveId" clId="{0D9FEB6B-64DE-4072-B64D-FAD801E468F9}" dt="2020-07-27T14:47:52.271" v="202"/>
          <ac:spMkLst>
            <pc:docMk/>
            <pc:sldMk cId="859341624" sldId="320"/>
            <ac:spMk id="3" creationId="{B1D39611-E27E-4EBD-A88B-D12A476CB2AD}"/>
          </ac:spMkLst>
        </pc:spChg>
        <pc:spChg chg="add del mod">
          <ac:chgData name="Tim Stombaugh" userId="49cbc3ebfffd31be" providerId="LiveId" clId="{0D9FEB6B-64DE-4072-B64D-FAD801E468F9}" dt="2020-07-27T14:47:52.271" v="202"/>
          <ac:spMkLst>
            <pc:docMk/>
            <pc:sldMk cId="859341624" sldId="320"/>
            <ac:spMk id="4" creationId="{958A490D-0BB8-4825-B220-9E84742156E5}"/>
          </ac:spMkLst>
        </pc:spChg>
        <pc:spChg chg="add mod">
          <ac:chgData name="Tim Stombaugh" userId="49cbc3ebfffd31be" providerId="LiveId" clId="{0D9FEB6B-64DE-4072-B64D-FAD801E468F9}" dt="2020-07-27T14:48:50.408" v="299" actId="20577"/>
          <ac:spMkLst>
            <pc:docMk/>
            <pc:sldMk cId="859341624" sldId="320"/>
            <ac:spMk id="5" creationId="{35DD9B07-38A0-4A82-AAE3-3871800A6AEA}"/>
          </ac:spMkLst>
        </pc:spChg>
        <pc:picChg chg="mod">
          <ac:chgData name="Tim Stombaugh" userId="49cbc3ebfffd31be" providerId="LiveId" clId="{0D9FEB6B-64DE-4072-B64D-FAD801E468F9}" dt="2020-07-27T14:47:33.987" v="200" actId="1076"/>
          <ac:picMkLst>
            <pc:docMk/>
            <pc:sldMk cId="859341624" sldId="320"/>
            <ac:picMk id="1026" creationId="{00000000-0000-0000-0000-000000000000}"/>
          </ac:picMkLst>
        </pc:picChg>
      </pc:sldChg>
      <pc:sldChg chg="add del">
        <pc:chgData name="Tim Stombaugh" userId="49cbc3ebfffd31be" providerId="LiveId" clId="{0D9FEB6B-64DE-4072-B64D-FAD801E468F9}" dt="2020-07-27T14:49:56.325" v="303" actId="2696"/>
        <pc:sldMkLst>
          <pc:docMk/>
          <pc:sldMk cId="77768207" sldId="321"/>
        </pc:sldMkLst>
      </pc:sldChg>
      <pc:sldChg chg="add del">
        <pc:chgData name="Tim Stombaugh" userId="49cbc3ebfffd31be" providerId="LiveId" clId="{0D9FEB6B-64DE-4072-B64D-FAD801E468F9}" dt="2020-07-27T14:49:58.709" v="304" actId="2696"/>
        <pc:sldMkLst>
          <pc:docMk/>
          <pc:sldMk cId="2482729155" sldId="322"/>
        </pc:sldMkLst>
      </pc:sldChg>
      <pc:sldChg chg="modSp add">
        <pc:chgData name="Tim Stombaugh" userId="49cbc3ebfffd31be" providerId="LiveId" clId="{0D9FEB6B-64DE-4072-B64D-FAD801E468F9}" dt="2020-07-27T14:50:38.802" v="306" actId="207"/>
        <pc:sldMkLst>
          <pc:docMk/>
          <pc:sldMk cId="4111446026" sldId="323"/>
        </pc:sldMkLst>
        <pc:spChg chg="mod">
          <ac:chgData name="Tim Stombaugh" userId="49cbc3ebfffd31be" providerId="LiveId" clId="{0D9FEB6B-64DE-4072-B64D-FAD801E468F9}" dt="2020-07-27T14:50:38.802" v="306" actId="207"/>
          <ac:spMkLst>
            <pc:docMk/>
            <pc:sldMk cId="4111446026" sldId="323"/>
            <ac:spMk id="5" creationId="{35DD9B07-38A0-4A82-AAE3-3871800A6AEA}"/>
          </ac:spMkLst>
        </pc:spChg>
      </pc:sldChg>
      <pc:sldChg chg="modSp add">
        <pc:chgData name="Tim Stombaugh" userId="49cbc3ebfffd31be" providerId="LiveId" clId="{0D9FEB6B-64DE-4072-B64D-FAD801E468F9}" dt="2020-07-27T14:50:48.224" v="308" actId="207"/>
        <pc:sldMkLst>
          <pc:docMk/>
          <pc:sldMk cId="3004969722" sldId="324"/>
        </pc:sldMkLst>
        <pc:spChg chg="mod">
          <ac:chgData name="Tim Stombaugh" userId="49cbc3ebfffd31be" providerId="LiveId" clId="{0D9FEB6B-64DE-4072-B64D-FAD801E468F9}" dt="2020-07-27T14:50:48.224" v="308" actId="207"/>
          <ac:spMkLst>
            <pc:docMk/>
            <pc:sldMk cId="3004969722" sldId="324"/>
            <ac:spMk id="5" creationId="{35DD9B07-38A0-4A82-AAE3-3871800A6AEA}"/>
          </ac:spMkLst>
        </pc:spChg>
      </pc:sldChg>
      <pc:sldChg chg="modSp add">
        <pc:chgData name="Tim Stombaugh" userId="49cbc3ebfffd31be" providerId="LiveId" clId="{0D9FEB6B-64DE-4072-B64D-FAD801E468F9}" dt="2020-07-27T14:50:55.518" v="310" actId="207"/>
        <pc:sldMkLst>
          <pc:docMk/>
          <pc:sldMk cId="120917513" sldId="325"/>
        </pc:sldMkLst>
        <pc:spChg chg="mod">
          <ac:chgData name="Tim Stombaugh" userId="49cbc3ebfffd31be" providerId="LiveId" clId="{0D9FEB6B-64DE-4072-B64D-FAD801E468F9}" dt="2020-07-27T14:50:55.518" v="310" actId="207"/>
          <ac:spMkLst>
            <pc:docMk/>
            <pc:sldMk cId="120917513" sldId="325"/>
            <ac:spMk id="5" creationId="{35DD9B07-38A0-4A82-AAE3-3871800A6AEA}"/>
          </ac:spMkLst>
        </pc:spChg>
      </pc:sldChg>
      <pc:sldChg chg="addSp delSp modSp add">
        <pc:chgData name="Tim Stombaugh" userId="49cbc3ebfffd31be" providerId="LiveId" clId="{0D9FEB6B-64DE-4072-B64D-FAD801E468F9}" dt="2020-07-27T15:24:10.862" v="384" actId="1076"/>
        <pc:sldMkLst>
          <pc:docMk/>
          <pc:sldMk cId="2632291581" sldId="326"/>
        </pc:sldMkLst>
        <pc:spChg chg="mod">
          <ac:chgData name="Tim Stombaugh" userId="49cbc3ebfffd31be" providerId="LiveId" clId="{0D9FEB6B-64DE-4072-B64D-FAD801E468F9}" dt="2020-07-27T14:52:30.711" v="337" actId="20577"/>
          <ac:spMkLst>
            <pc:docMk/>
            <pc:sldMk cId="2632291581" sldId="326"/>
            <ac:spMk id="2" creationId="{22F2D190-CFC3-4D77-B026-06C231356F2F}"/>
          </ac:spMkLst>
        </pc:spChg>
        <pc:spChg chg="del">
          <ac:chgData name="Tim Stombaugh" userId="49cbc3ebfffd31be" providerId="LiveId" clId="{0D9FEB6B-64DE-4072-B64D-FAD801E468F9}" dt="2020-07-27T14:55:50.694" v="338" actId="478"/>
          <ac:spMkLst>
            <pc:docMk/>
            <pc:sldMk cId="2632291581" sldId="326"/>
            <ac:spMk id="3" creationId="{44A7E511-96C1-4B9A-B7E5-C68690BE313B}"/>
          </ac:spMkLst>
        </pc:spChg>
        <pc:picChg chg="add mod modCrop">
          <ac:chgData name="Tim Stombaugh" userId="49cbc3ebfffd31be" providerId="LiveId" clId="{0D9FEB6B-64DE-4072-B64D-FAD801E468F9}" dt="2020-07-27T15:19:41.782" v="361" actId="1076"/>
          <ac:picMkLst>
            <pc:docMk/>
            <pc:sldMk cId="2632291581" sldId="326"/>
            <ac:picMk id="4" creationId="{8F939A49-102B-4BC5-BE85-F6C7FC2BC0D9}"/>
          </ac:picMkLst>
        </pc:picChg>
        <pc:picChg chg="add del mod">
          <ac:chgData name="Tim Stombaugh" userId="49cbc3ebfffd31be" providerId="LiveId" clId="{0D9FEB6B-64DE-4072-B64D-FAD801E468F9}" dt="2020-07-27T14:57:31.316" v="345" actId="478"/>
          <ac:picMkLst>
            <pc:docMk/>
            <pc:sldMk cId="2632291581" sldId="326"/>
            <ac:picMk id="1026" creationId="{DF580301-DE48-4A63-BD27-41F9A4F54DE3}"/>
          </ac:picMkLst>
        </pc:picChg>
        <pc:picChg chg="add mod">
          <ac:chgData name="Tim Stombaugh" userId="49cbc3ebfffd31be" providerId="LiveId" clId="{0D9FEB6B-64DE-4072-B64D-FAD801E468F9}" dt="2020-07-27T14:57:47.328" v="349" actId="1076"/>
          <ac:picMkLst>
            <pc:docMk/>
            <pc:sldMk cId="2632291581" sldId="326"/>
            <ac:picMk id="1028" creationId="{43DC5677-8499-4750-B0C1-2B3877B53BE6}"/>
          </ac:picMkLst>
        </pc:picChg>
        <pc:picChg chg="add mod">
          <ac:chgData name="Tim Stombaugh" userId="49cbc3ebfffd31be" providerId="LiveId" clId="{0D9FEB6B-64DE-4072-B64D-FAD801E468F9}" dt="2020-07-27T14:57:40.248" v="347" actId="14100"/>
          <ac:picMkLst>
            <pc:docMk/>
            <pc:sldMk cId="2632291581" sldId="326"/>
            <ac:picMk id="1030" creationId="{76C2E508-FBAC-4F62-99CD-9E30BE3814F8}"/>
          </ac:picMkLst>
        </pc:picChg>
        <pc:picChg chg="add mod">
          <ac:chgData name="Tim Stombaugh" userId="49cbc3ebfffd31be" providerId="LiveId" clId="{0D9FEB6B-64DE-4072-B64D-FAD801E468F9}" dt="2020-07-27T15:24:02.880" v="382" actId="1076"/>
          <ac:picMkLst>
            <pc:docMk/>
            <pc:sldMk cId="2632291581" sldId="326"/>
            <ac:picMk id="1032" creationId="{08FCC6A8-B3F9-45C0-A3D4-3BA9D3F4F4A1}"/>
          </ac:picMkLst>
        </pc:picChg>
        <pc:picChg chg="add mod">
          <ac:chgData name="Tim Stombaugh" userId="49cbc3ebfffd31be" providerId="LiveId" clId="{0D9FEB6B-64DE-4072-B64D-FAD801E468F9}" dt="2020-07-27T15:24:10.862" v="384" actId="1076"/>
          <ac:picMkLst>
            <pc:docMk/>
            <pc:sldMk cId="2632291581" sldId="326"/>
            <ac:picMk id="1034" creationId="{0AA112B0-B1DA-4E7E-8E60-595DB77E939A}"/>
          </ac:picMkLst>
        </pc:picChg>
      </pc:sldChg>
    </pc:docChg>
  </pc:docChgLst>
  <pc:docChgLst>
    <pc:chgData name="Tim Stombaugh" userId="49cbc3ebfffd31be" providerId="LiveId" clId="{DC1873B5-E752-42C0-BFF0-6170DD93333D}"/>
    <pc:docChg chg="custSel addSld delSld modSld sldOrd">
      <pc:chgData name="Tim Stombaugh" userId="49cbc3ebfffd31be" providerId="LiveId" clId="{DC1873B5-E752-42C0-BFF0-6170DD93333D}" dt="2020-07-06T18:19:14.049" v="659" actId="2696"/>
      <pc:docMkLst>
        <pc:docMk/>
      </pc:docMkLst>
      <pc:sldChg chg="addSp delSp modSp">
        <pc:chgData name="Tim Stombaugh" userId="49cbc3ebfffd31be" providerId="LiveId" clId="{DC1873B5-E752-42C0-BFF0-6170DD93333D}" dt="2020-07-06T16:21:57.567" v="146" actId="1076"/>
        <pc:sldMkLst>
          <pc:docMk/>
          <pc:sldMk cId="0" sldId="258"/>
        </pc:sldMkLst>
        <pc:picChg chg="add mod">
          <ac:chgData name="Tim Stombaugh" userId="49cbc3ebfffd31be" providerId="LiveId" clId="{DC1873B5-E752-42C0-BFF0-6170DD93333D}" dt="2020-07-06T16:21:57.567" v="146" actId="1076"/>
          <ac:picMkLst>
            <pc:docMk/>
            <pc:sldMk cId="0" sldId="258"/>
            <ac:picMk id="8" creationId="{BAB09418-D7F0-4101-8DCD-E79B6FDB8B46}"/>
          </ac:picMkLst>
        </pc:picChg>
        <pc:picChg chg="del mod">
          <ac:chgData name="Tim Stombaugh" userId="49cbc3ebfffd31be" providerId="LiveId" clId="{DC1873B5-E752-42C0-BFF0-6170DD93333D}" dt="2020-07-06T16:21:38.636" v="143" actId="478"/>
          <ac:picMkLst>
            <pc:docMk/>
            <pc:sldMk cId="0" sldId="258"/>
            <ac:picMk id="3074" creationId="{00000000-0000-0000-0000-000000000000}"/>
          </ac:picMkLst>
        </pc:picChg>
        <pc:picChg chg="del mod">
          <ac:chgData name="Tim Stombaugh" userId="49cbc3ebfffd31be" providerId="LiveId" clId="{DC1873B5-E752-42C0-BFF0-6170DD93333D}" dt="2020-07-06T16:21:38.636" v="143" actId="478"/>
          <ac:picMkLst>
            <pc:docMk/>
            <pc:sldMk cId="0" sldId="258"/>
            <ac:picMk id="3076" creationId="{00000000-0000-0000-0000-000000000000}"/>
          </ac:picMkLst>
        </pc:picChg>
        <pc:picChg chg="del mod">
          <ac:chgData name="Tim Stombaugh" userId="49cbc3ebfffd31be" providerId="LiveId" clId="{DC1873B5-E752-42C0-BFF0-6170DD93333D}" dt="2020-07-06T16:21:38.636" v="143" actId="478"/>
          <ac:picMkLst>
            <pc:docMk/>
            <pc:sldMk cId="0" sldId="258"/>
            <ac:picMk id="3078" creationId="{00000000-0000-0000-0000-000000000000}"/>
          </ac:picMkLst>
        </pc:picChg>
        <pc:picChg chg="del">
          <ac:chgData name="Tim Stombaugh" userId="49cbc3ebfffd31be" providerId="LiveId" clId="{DC1873B5-E752-42C0-BFF0-6170DD93333D}" dt="2020-07-06T16:21:38.636" v="143" actId="478"/>
          <ac:picMkLst>
            <pc:docMk/>
            <pc:sldMk cId="0" sldId="258"/>
            <ac:picMk id="3080" creationId="{00000000-0000-0000-0000-000000000000}"/>
          </ac:picMkLst>
        </pc:picChg>
      </pc:sldChg>
      <pc:sldChg chg="del">
        <pc:chgData name="Tim Stombaugh" userId="49cbc3ebfffd31be" providerId="LiveId" clId="{DC1873B5-E752-42C0-BFF0-6170DD93333D}" dt="2020-07-06T18:19:14.031" v="647" actId="2696"/>
        <pc:sldMkLst>
          <pc:docMk/>
          <pc:sldMk cId="0" sldId="263"/>
        </pc:sldMkLst>
      </pc:sldChg>
      <pc:sldChg chg="del">
        <pc:chgData name="Tim Stombaugh" userId="49cbc3ebfffd31be" providerId="LiveId" clId="{DC1873B5-E752-42C0-BFF0-6170DD93333D}" dt="2020-07-06T18:19:14.024" v="644" actId="2696"/>
        <pc:sldMkLst>
          <pc:docMk/>
          <pc:sldMk cId="0" sldId="264"/>
        </pc:sldMkLst>
      </pc:sldChg>
      <pc:sldChg chg="del">
        <pc:chgData name="Tim Stombaugh" userId="49cbc3ebfffd31be" providerId="LiveId" clId="{DC1873B5-E752-42C0-BFF0-6170DD93333D}" dt="2020-07-06T18:19:14.035" v="649" actId="2696"/>
        <pc:sldMkLst>
          <pc:docMk/>
          <pc:sldMk cId="0" sldId="265"/>
        </pc:sldMkLst>
      </pc:sldChg>
      <pc:sldChg chg="del">
        <pc:chgData name="Tim Stombaugh" userId="49cbc3ebfffd31be" providerId="LiveId" clId="{DC1873B5-E752-42C0-BFF0-6170DD93333D}" dt="2020-07-06T18:19:14.036" v="650" actId="2696"/>
        <pc:sldMkLst>
          <pc:docMk/>
          <pc:sldMk cId="0" sldId="266"/>
        </pc:sldMkLst>
      </pc:sldChg>
      <pc:sldChg chg="del">
        <pc:chgData name="Tim Stombaugh" userId="49cbc3ebfffd31be" providerId="LiveId" clId="{DC1873B5-E752-42C0-BFF0-6170DD93333D}" dt="2020-07-06T18:19:14.037" v="651" actId="2696"/>
        <pc:sldMkLst>
          <pc:docMk/>
          <pc:sldMk cId="0" sldId="267"/>
        </pc:sldMkLst>
      </pc:sldChg>
      <pc:sldChg chg="del">
        <pc:chgData name="Tim Stombaugh" userId="49cbc3ebfffd31be" providerId="LiveId" clId="{DC1873B5-E752-42C0-BFF0-6170DD93333D}" dt="2020-07-06T18:19:14.022" v="643" actId="2696"/>
        <pc:sldMkLst>
          <pc:docMk/>
          <pc:sldMk cId="0" sldId="269"/>
        </pc:sldMkLst>
      </pc:sldChg>
      <pc:sldChg chg="del">
        <pc:chgData name="Tim Stombaugh" userId="49cbc3ebfffd31be" providerId="LiveId" clId="{DC1873B5-E752-42C0-BFF0-6170DD93333D}" dt="2020-07-06T18:19:14.025" v="645" actId="2696"/>
        <pc:sldMkLst>
          <pc:docMk/>
          <pc:sldMk cId="0" sldId="270"/>
        </pc:sldMkLst>
      </pc:sldChg>
      <pc:sldChg chg="del">
        <pc:chgData name="Tim Stombaugh" userId="49cbc3ebfffd31be" providerId="LiveId" clId="{DC1873B5-E752-42C0-BFF0-6170DD93333D}" dt="2020-07-06T18:19:14.039" v="652" actId="2696"/>
        <pc:sldMkLst>
          <pc:docMk/>
          <pc:sldMk cId="0" sldId="272"/>
        </pc:sldMkLst>
      </pc:sldChg>
      <pc:sldChg chg="del">
        <pc:chgData name="Tim Stombaugh" userId="49cbc3ebfffd31be" providerId="LiveId" clId="{DC1873B5-E752-42C0-BFF0-6170DD93333D}" dt="2020-07-06T18:19:13.910" v="624" actId="2696"/>
        <pc:sldMkLst>
          <pc:docMk/>
          <pc:sldMk cId="0" sldId="275"/>
        </pc:sldMkLst>
      </pc:sldChg>
      <pc:sldChg chg="del">
        <pc:chgData name="Tim Stombaugh" userId="49cbc3ebfffd31be" providerId="LiveId" clId="{DC1873B5-E752-42C0-BFF0-6170DD93333D}" dt="2020-07-06T18:19:13.914" v="625" actId="2696"/>
        <pc:sldMkLst>
          <pc:docMk/>
          <pc:sldMk cId="0" sldId="276"/>
        </pc:sldMkLst>
      </pc:sldChg>
      <pc:sldChg chg="del">
        <pc:chgData name="Tim Stombaugh" userId="49cbc3ebfffd31be" providerId="LiveId" clId="{DC1873B5-E752-42C0-BFF0-6170DD93333D}" dt="2020-07-06T18:19:14.028" v="646" actId="2696"/>
        <pc:sldMkLst>
          <pc:docMk/>
          <pc:sldMk cId="0" sldId="279"/>
        </pc:sldMkLst>
      </pc:sldChg>
      <pc:sldChg chg="del">
        <pc:chgData name="Tim Stombaugh" userId="49cbc3ebfffd31be" providerId="LiveId" clId="{DC1873B5-E752-42C0-BFF0-6170DD93333D}" dt="2020-07-06T18:19:14.033" v="648" actId="2696"/>
        <pc:sldMkLst>
          <pc:docMk/>
          <pc:sldMk cId="0" sldId="283"/>
        </pc:sldMkLst>
      </pc:sldChg>
      <pc:sldChg chg="del">
        <pc:chgData name="Tim Stombaugh" userId="49cbc3ebfffd31be" providerId="LiveId" clId="{DC1873B5-E752-42C0-BFF0-6170DD93333D}" dt="2020-07-06T18:19:14.012" v="638" actId="2696"/>
        <pc:sldMkLst>
          <pc:docMk/>
          <pc:sldMk cId="1033428740" sldId="285"/>
        </pc:sldMkLst>
      </pc:sldChg>
      <pc:sldChg chg="del">
        <pc:chgData name="Tim Stombaugh" userId="49cbc3ebfffd31be" providerId="LiveId" clId="{DC1873B5-E752-42C0-BFF0-6170DD93333D}" dt="2020-07-06T18:19:13.952" v="637" actId="2696"/>
        <pc:sldMkLst>
          <pc:docMk/>
          <pc:sldMk cId="1453505783" sldId="286"/>
        </pc:sldMkLst>
      </pc:sldChg>
      <pc:sldChg chg="del">
        <pc:chgData name="Tim Stombaugh" userId="49cbc3ebfffd31be" providerId="LiveId" clId="{DC1873B5-E752-42C0-BFF0-6170DD93333D}" dt="2020-07-06T18:19:13.946" v="634" actId="2696"/>
        <pc:sldMkLst>
          <pc:docMk/>
          <pc:sldMk cId="2040903994" sldId="287"/>
        </pc:sldMkLst>
      </pc:sldChg>
      <pc:sldChg chg="del">
        <pc:chgData name="Tim Stombaugh" userId="49cbc3ebfffd31be" providerId="LiveId" clId="{DC1873B5-E752-42C0-BFF0-6170DD93333D}" dt="2020-07-06T18:19:13.939" v="631" actId="2696"/>
        <pc:sldMkLst>
          <pc:docMk/>
          <pc:sldMk cId="2298107091" sldId="288"/>
        </pc:sldMkLst>
      </pc:sldChg>
      <pc:sldChg chg="del">
        <pc:chgData name="Tim Stombaugh" userId="49cbc3ebfffd31be" providerId="LiveId" clId="{DC1873B5-E752-42C0-BFF0-6170DD93333D}" dt="2020-07-06T18:19:13.937" v="630" actId="2696"/>
        <pc:sldMkLst>
          <pc:docMk/>
          <pc:sldMk cId="1089671365" sldId="289"/>
        </pc:sldMkLst>
      </pc:sldChg>
      <pc:sldChg chg="del">
        <pc:chgData name="Tim Stombaugh" userId="49cbc3ebfffd31be" providerId="LiveId" clId="{DC1873B5-E752-42C0-BFF0-6170DD93333D}" dt="2020-07-06T18:19:14.014" v="639" actId="2696"/>
        <pc:sldMkLst>
          <pc:docMk/>
          <pc:sldMk cId="1021777648" sldId="290"/>
        </pc:sldMkLst>
      </pc:sldChg>
      <pc:sldChg chg="del">
        <pc:chgData name="Tim Stombaugh" userId="49cbc3ebfffd31be" providerId="LiveId" clId="{DC1873B5-E752-42C0-BFF0-6170DD93333D}" dt="2020-07-06T18:19:14.042" v="655" actId="2696"/>
        <pc:sldMkLst>
          <pc:docMk/>
          <pc:sldMk cId="4143835283" sldId="291"/>
        </pc:sldMkLst>
      </pc:sldChg>
      <pc:sldChg chg="del">
        <pc:chgData name="Tim Stombaugh" userId="49cbc3ebfffd31be" providerId="LiveId" clId="{DC1873B5-E752-42C0-BFF0-6170DD93333D}" dt="2020-07-06T18:19:14.041" v="654" actId="2696"/>
        <pc:sldMkLst>
          <pc:docMk/>
          <pc:sldMk cId="336525538" sldId="293"/>
        </pc:sldMkLst>
      </pc:sldChg>
      <pc:sldChg chg="del">
        <pc:chgData name="Tim Stombaugh" userId="49cbc3ebfffd31be" providerId="LiveId" clId="{DC1873B5-E752-42C0-BFF0-6170DD93333D}" dt="2020-07-06T18:19:13.943" v="633" actId="2696"/>
        <pc:sldMkLst>
          <pc:docMk/>
          <pc:sldMk cId="2769218690" sldId="294"/>
        </pc:sldMkLst>
      </pc:sldChg>
      <pc:sldChg chg="addSp modSp ord">
        <pc:chgData name="Tim Stombaugh" userId="49cbc3ebfffd31be" providerId="LiveId" clId="{DC1873B5-E752-42C0-BFF0-6170DD93333D}" dt="2020-07-06T18:08:58.918" v="584" actId="15"/>
        <pc:sldMkLst>
          <pc:docMk/>
          <pc:sldMk cId="2537507119" sldId="295"/>
        </pc:sldMkLst>
        <pc:spChg chg="add mod">
          <ac:chgData name="Tim Stombaugh" userId="49cbc3ebfffd31be" providerId="LiveId" clId="{DC1873B5-E752-42C0-BFF0-6170DD93333D}" dt="2020-07-06T18:08:58.918" v="584" actId="15"/>
          <ac:spMkLst>
            <pc:docMk/>
            <pc:sldMk cId="2537507119" sldId="295"/>
            <ac:spMk id="3" creationId="{B474ECE0-D592-4A96-8C77-FBFAD9EAEAE5}"/>
          </ac:spMkLst>
        </pc:spChg>
        <pc:picChg chg="mod">
          <ac:chgData name="Tim Stombaugh" userId="49cbc3ebfffd31be" providerId="LiveId" clId="{DC1873B5-E752-42C0-BFF0-6170DD93333D}" dt="2020-07-06T18:00:37.864" v="363" actId="14100"/>
          <ac:picMkLst>
            <pc:docMk/>
            <pc:sldMk cId="2537507119" sldId="295"/>
            <ac:picMk id="2050" creationId="{00000000-0000-0000-0000-000000000000}"/>
          </ac:picMkLst>
        </pc:picChg>
        <pc:picChg chg="mod">
          <ac:chgData name="Tim Stombaugh" userId="49cbc3ebfffd31be" providerId="LiveId" clId="{DC1873B5-E752-42C0-BFF0-6170DD93333D}" dt="2020-07-06T18:00:32.317" v="361" actId="1076"/>
          <ac:picMkLst>
            <pc:docMk/>
            <pc:sldMk cId="2537507119" sldId="295"/>
            <ac:picMk id="2052" creationId="{00000000-0000-0000-0000-000000000000}"/>
          </ac:picMkLst>
        </pc:picChg>
      </pc:sldChg>
      <pc:sldChg chg="ord">
        <pc:chgData name="Tim Stombaugh" userId="49cbc3ebfffd31be" providerId="LiveId" clId="{DC1873B5-E752-42C0-BFF0-6170DD93333D}" dt="2020-07-06T18:14:37.611" v="621"/>
        <pc:sldMkLst>
          <pc:docMk/>
          <pc:sldMk cId="3439391117" sldId="296"/>
        </pc:sldMkLst>
      </pc:sldChg>
      <pc:sldChg chg="del">
        <pc:chgData name="Tim Stombaugh" userId="49cbc3ebfffd31be" providerId="LiveId" clId="{DC1873B5-E752-42C0-BFF0-6170DD93333D}" dt="2020-07-06T18:19:13.898" v="622" actId="2696"/>
        <pc:sldMkLst>
          <pc:docMk/>
          <pc:sldMk cId="2333880806" sldId="297"/>
        </pc:sldMkLst>
      </pc:sldChg>
      <pc:sldChg chg="del">
        <pc:chgData name="Tim Stombaugh" userId="49cbc3ebfffd31be" providerId="LiveId" clId="{DC1873B5-E752-42C0-BFF0-6170DD93333D}" dt="2020-07-06T18:19:13.950" v="636" actId="2696"/>
        <pc:sldMkLst>
          <pc:docMk/>
          <pc:sldMk cId="0" sldId="298"/>
        </pc:sldMkLst>
      </pc:sldChg>
      <pc:sldChg chg="del">
        <pc:chgData name="Tim Stombaugh" userId="49cbc3ebfffd31be" providerId="LiveId" clId="{DC1873B5-E752-42C0-BFF0-6170DD93333D}" dt="2020-07-06T18:19:14.016" v="640" actId="2696"/>
        <pc:sldMkLst>
          <pc:docMk/>
          <pc:sldMk cId="2884593696" sldId="299"/>
        </pc:sldMkLst>
      </pc:sldChg>
      <pc:sldChg chg="del">
        <pc:chgData name="Tim Stombaugh" userId="49cbc3ebfffd31be" providerId="LiveId" clId="{DC1873B5-E752-42C0-BFF0-6170DD93333D}" dt="2020-07-06T18:19:14.018" v="641" actId="2696"/>
        <pc:sldMkLst>
          <pc:docMk/>
          <pc:sldMk cId="2692034688" sldId="300"/>
        </pc:sldMkLst>
      </pc:sldChg>
      <pc:sldChg chg="del">
        <pc:chgData name="Tim Stombaugh" userId="49cbc3ebfffd31be" providerId="LiveId" clId="{DC1873B5-E752-42C0-BFF0-6170DD93333D}" dt="2020-07-06T18:19:14.020" v="642" actId="2696"/>
        <pc:sldMkLst>
          <pc:docMk/>
          <pc:sldMk cId="3946808544" sldId="301"/>
        </pc:sldMkLst>
      </pc:sldChg>
      <pc:sldChg chg="del">
        <pc:chgData name="Tim Stombaugh" userId="49cbc3ebfffd31be" providerId="LiveId" clId="{DC1873B5-E752-42C0-BFF0-6170DD93333D}" dt="2020-07-06T18:19:14.040" v="653" actId="2696"/>
        <pc:sldMkLst>
          <pc:docMk/>
          <pc:sldMk cId="2774816551" sldId="302"/>
        </pc:sldMkLst>
      </pc:sldChg>
      <pc:sldChg chg="del">
        <pc:chgData name="Tim Stombaugh" userId="49cbc3ebfffd31be" providerId="LiveId" clId="{DC1873B5-E752-42C0-BFF0-6170DD93333D}" dt="2020-07-06T18:19:14.044" v="656" actId="2696"/>
        <pc:sldMkLst>
          <pc:docMk/>
          <pc:sldMk cId="1544424417" sldId="303"/>
        </pc:sldMkLst>
      </pc:sldChg>
      <pc:sldChg chg="del">
        <pc:chgData name="Tim Stombaugh" userId="49cbc3ebfffd31be" providerId="LiveId" clId="{DC1873B5-E752-42C0-BFF0-6170DD93333D}" dt="2020-07-06T18:19:14.047" v="657" actId="2696"/>
        <pc:sldMkLst>
          <pc:docMk/>
          <pc:sldMk cId="2938132691" sldId="304"/>
        </pc:sldMkLst>
      </pc:sldChg>
      <pc:sldChg chg="del">
        <pc:chgData name="Tim Stombaugh" userId="49cbc3ebfffd31be" providerId="LiveId" clId="{DC1873B5-E752-42C0-BFF0-6170DD93333D}" dt="2020-07-06T18:19:14.048" v="658" actId="2696"/>
        <pc:sldMkLst>
          <pc:docMk/>
          <pc:sldMk cId="2301708125" sldId="305"/>
        </pc:sldMkLst>
      </pc:sldChg>
      <pc:sldChg chg="del">
        <pc:chgData name="Tim Stombaugh" userId="49cbc3ebfffd31be" providerId="LiveId" clId="{DC1873B5-E752-42C0-BFF0-6170DD93333D}" dt="2020-07-06T18:19:14.049" v="659" actId="2696"/>
        <pc:sldMkLst>
          <pc:docMk/>
          <pc:sldMk cId="2315530283" sldId="306"/>
        </pc:sldMkLst>
      </pc:sldChg>
      <pc:sldChg chg="del">
        <pc:chgData name="Tim Stombaugh" userId="49cbc3ebfffd31be" providerId="LiveId" clId="{DC1873B5-E752-42C0-BFF0-6170DD93333D}" dt="2020-07-06T18:19:13.941" v="632" actId="2696"/>
        <pc:sldMkLst>
          <pc:docMk/>
          <pc:sldMk cId="3861741422" sldId="307"/>
        </pc:sldMkLst>
      </pc:sldChg>
      <pc:sldChg chg="ord">
        <pc:chgData name="Tim Stombaugh" userId="49cbc3ebfffd31be" providerId="LiveId" clId="{DC1873B5-E752-42C0-BFF0-6170DD93333D}" dt="2020-07-06T18:09:24.585" v="585"/>
        <pc:sldMkLst>
          <pc:docMk/>
          <pc:sldMk cId="562589100" sldId="308"/>
        </pc:sldMkLst>
      </pc:sldChg>
      <pc:sldChg chg="del">
        <pc:chgData name="Tim Stombaugh" userId="49cbc3ebfffd31be" providerId="LiveId" clId="{DC1873B5-E752-42C0-BFF0-6170DD93333D}" dt="2020-07-06T18:19:13.932" v="629" actId="2696"/>
        <pc:sldMkLst>
          <pc:docMk/>
          <pc:sldMk cId="4238948330" sldId="309"/>
        </pc:sldMkLst>
      </pc:sldChg>
      <pc:sldChg chg="del">
        <pc:chgData name="Tim Stombaugh" userId="49cbc3ebfffd31be" providerId="LiveId" clId="{DC1873B5-E752-42C0-BFF0-6170DD93333D}" dt="2020-07-06T18:19:13.924" v="627" actId="2696"/>
        <pc:sldMkLst>
          <pc:docMk/>
          <pc:sldMk cId="2604782691" sldId="310"/>
        </pc:sldMkLst>
      </pc:sldChg>
      <pc:sldChg chg="del">
        <pc:chgData name="Tim Stombaugh" userId="49cbc3ebfffd31be" providerId="LiveId" clId="{DC1873B5-E752-42C0-BFF0-6170DD93333D}" dt="2020-07-06T18:19:13.929" v="628" actId="2696"/>
        <pc:sldMkLst>
          <pc:docMk/>
          <pc:sldMk cId="3765075791" sldId="311"/>
        </pc:sldMkLst>
      </pc:sldChg>
      <pc:sldChg chg="del">
        <pc:chgData name="Tim Stombaugh" userId="49cbc3ebfffd31be" providerId="LiveId" clId="{DC1873B5-E752-42C0-BFF0-6170DD93333D}" dt="2020-07-06T18:19:13.948" v="635" actId="2696"/>
        <pc:sldMkLst>
          <pc:docMk/>
          <pc:sldMk cId="655878494" sldId="312"/>
        </pc:sldMkLst>
      </pc:sldChg>
      <pc:sldChg chg="del">
        <pc:chgData name="Tim Stombaugh" userId="49cbc3ebfffd31be" providerId="LiveId" clId="{DC1873B5-E752-42C0-BFF0-6170DD93333D}" dt="2020-07-06T18:19:13.904" v="623" actId="2696"/>
        <pc:sldMkLst>
          <pc:docMk/>
          <pc:sldMk cId="3151685620" sldId="313"/>
        </pc:sldMkLst>
      </pc:sldChg>
      <pc:sldChg chg="addSp delSp modSp add">
        <pc:chgData name="Tim Stombaugh" userId="49cbc3ebfffd31be" providerId="LiveId" clId="{DC1873B5-E752-42C0-BFF0-6170DD93333D}" dt="2020-07-06T17:52:23.441" v="348" actId="1076"/>
        <pc:sldMkLst>
          <pc:docMk/>
          <pc:sldMk cId="1732353841" sldId="314"/>
        </pc:sldMkLst>
        <pc:spChg chg="mod">
          <ac:chgData name="Tim Stombaugh" userId="49cbc3ebfffd31be" providerId="LiveId" clId="{DC1873B5-E752-42C0-BFF0-6170DD93333D}" dt="2020-07-06T15:58:22.952" v="77" actId="20577"/>
          <ac:spMkLst>
            <pc:docMk/>
            <pc:sldMk cId="1732353841" sldId="314"/>
            <ac:spMk id="2" creationId="{07449172-A2E5-49B8-9522-2768CA2D5801}"/>
          </ac:spMkLst>
        </pc:spChg>
        <pc:spChg chg="del">
          <ac:chgData name="Tim Stombaugh" userId="49cbc3ebfffd31be" providerId="LiveId" clId="{DC1873B5-E752-42C0-BFF0-6170DD93333D}" dt="2020-07-06T15:56:39.235" v="58" actId="478"/>
          <ac:spMkLst>
            <pc:docMk/>
            <pc:sldMk cId="1732353841" sldId="314"/>
            <ac:spMk id="3" creationId="{DAD6284C-9BCD-4A88-9402-DD69039CE4FC}"/>
          </ac:spMkLst>
        </pc:spChg>
        <pc:picChg chg="add mod">
          <ac:chgData name="Tim Stombaugh" userId="49cbc3ebfffd31be" providerId="LiveId" clId="{DC1873B5-E752-42C0-BFF0-6170DD93333D}" dt="2020-07-06T17:52:12.677" v="345" actId="1076"/>
          <ac:picMkLst>
            <pc:docMk/>
            <pc:sldMk cId="1732353841" sldId="314"/>
            <ac:picMk id="1026" creationId="{02020490-9AC2-4DED-BFC3-0A83759B6990}"/>
          </ac:picMkLst>
        </pc:picChg>
        <pc:picChg chg="add mod">
          <ac:chgData name="Tim Stombaugh" userId="49cbc3ebfffd31be" providerId="LiveId" clId="{DC1873B5-E752-42C0-BFF0-6170DD93333D}" dt="2020-07-06T17:52:23.441" v="348" actId="1076"/>
          <ac:picMkLst>
            <pc:docMk/>
            <pc:sldMk cId="1732353841" sldId="314"/>
            <ac:picMk id="1028" creationId="{65CF42CC-C1C9-4ECD-9694-FC6D4D835918}"/>
          </ac:picMkLst>
        </pc:picChg>
        <pc:picChg chg="add mod">
          <ac:chgData name="Tim Stombaugh" userId="49cbc3ebfffd31be" providerId="LiveId" clId="{DC1873B5-E752-42C0-BFF0-6170DD93333D}" dt="2020-07-06T17:52:20.742" v="347" actId="1076"/>
          <ac:picMkLst>
            <pc:docMk/>
            <pc:sldMk cId="1732353841" sldId="314"/>
            <ac:picMk id="1030" creationId="{2E3EBF09-A06C-4194-8D74-6DE908E76C5B}"/>
          </ac:picMkLst>
        </pc:picChg>
      </pc:sldChg>
      <pc:sldChg chg="addSp delSp modSp add">
        <pc:chgData name="Tim Stombaugh" userId="49cbc3ebfffd31be" providerId="LiveId" clId="{DC1873B5-E752-42C0-BFF0-6170DD93333D}" dt="2020-07-06T16:08:18.786" v="119" actId="1076"/>
        <pc:sldMkLst>
          <pc:docMk/>
          <pc:sldMk cId="3166869979" sldId="315"/>
        </pc:sldMkLst>
        <pc:spChg chg="mod">
          <ac:chgData name="Tim Stombaugh" userId="49cbc3ebfffd31be" providerId="LiveId" clId="{DC1873B5-E752-42C0-BFF0-6170DD93333D}" dt="2020-07-06T15:58:48.600" v="95" actId="20577"/>
          <ac:spMkLst>
            <pc:docMk/>
            <pc:sldMk cId="3166869979" sldId="315"/>
            <ac:spMk id="2" creationId="{9C17678B-A4E9-4A33-8F10-5DCA51AEFBB3}"/>
          </ac:spMkLst>
        </pc:spChg>
        <pc:spChg chg="del">
          <ac:chgData name="Tim Stombaugh" userId="49cbc3ebfffd31be" providerId="LiveId" clId="{DC1873B5-E752-42C0-BFF0-6170DD93333D}" dt="2020-07-06T15:58:57.505" v="96" actId="478"/>
          <ac:spMkLst>
            <pc:docMk/>
            <pc:sldMk cId="3166869979" sldId="315"/>
            <ac:spMk id="3" creationId="{0F7B49A1-5E90-455D-902F-849B98E1E314}"/>
          </ac:spMkLst>
        </pc:spChg>
        <pc:spChg chg="add mod">
          <ac:chgData name="Tim Stombaugh" userId="49cbc3ebfffd31be" providerId="LiveId" clId="{DC1873B5-E752-42C0-BFF0-6170DD93333D}" dt="2020-07-06T16:08:06.141" v="117" actId="1076"/>
          <ac:spMkLst>
            <pc:docMk/>
            <pc:sldMk cId="3166869979" sldId="315"/>
            <ac:spMk id="4" creationId="{E1053695-988C-4409-8B33-AF719B43F4DF}"/>
          </ac:spMkLst>
        </pc:spChg>
        <pc:spChg chg="add mod">
          <ac:chgData name="Tim Stombaugh" userId="49cbc3ebfffd31be" providerId="LiveId" clId="{DC1873B5-E752-42C0-BFF0-6170DD93333D}" dt="2020-07-06T16:08:18.786" v="119" actId="1076"/>
          <ac:spMkLst>
            <pc:docMk/>
            <pc:sldMk cId="3166869979" sldId="315"/>
            <ac:spMk id="10" creationId="{92612CA8-A72D-487D-B91C-BC31988DAC36}"/>
          </ac:spMkLst>
        </pc:spChg>
        <pc:picChg chg="add del">
          <ac:chgData name="Tim Stombaugh" userId="49cbc3ebfffd31be" providerId="LiveId" clId="{DC1873B5-E752-42C0-BFF0-6170DD93333D}" dt="2020-07-06T16:02:38.930" v="98"/>
          <ac:picMkLst>
            <pc:docMk/>
            <pc:sldMk cId="3166869979" sldId="315"/>
            <ac:picMk id="2050" creationId="{52300794-77A3-4374-B940-DB2C1BA102D6}"/>
          </ac:picMkLst>
        </pc:picChg>
        <pc:picChg chg="add mod">
          <ac:chgData name="Tim Stombaugh" userId="49cbc3ebfffd31be" providerId="LiveId" clId="{DC1873B5-E752-42C0-BFF0-6170DD93333D}" dt="2020-07-06T16:04:00.833" v="103" actId="1076"/>
          <ac:picMkLst>
            <pc:docMk/>
            <pc:sldMk cId="3166869979" sldId="315"/>
            <ac:picMk id="2052" creationId="{E5103135-340B-4E5B-8AD1-89E2C29D95B8}"/>
          </ac:picMkLst>
        </pc:picChg>
        <pc:picChg chg="add del mod">
          <ac:chgData name="Tim Stombaugh" userId="49cbc3ebfffd31be" providerId="LiveId" clId="{DC1873B5-E752-42C0-BFF0-6170DD93333D}" dt="2020-07-06T16:05:15.971" v="107"/>
          <ac:picMkLst>
            <pc:docMk/>
            <pc:sldMk cId="3166869979" sldId="315"/>
            <ac:picMk id="2054" creationId="{28F13C6A-889B-47D3-B8ED-1C23CA707036}"/>
          </ac:picMkLst>
        </pc:picChg>
        <pc:picChg chg="add mod">
          <ac:chgData name="Tim Stombaugh" userId="49cbc3ebfffd31be" providerId="LiveId" clId="{DC1873B5-E752-42C0-BFF0-6170DD93333D}" dt="2020-07-06T16:06:21.319" v="113" actId="14100"/>
          <ac:picMkLst>
            <pc:docMk/>
            <pc:sldMk cId="3166869979" sldId="315"/>
            <ac:picMk id="2056" creationId="{96FFC1B6-4F3C-4C6F-BCBF-5DC548BE9FCF}"/>
          </ac:picMkLst>
        </pc:picChg>
        <pc:picChg chg="add mod">
          <ac:chgData name="Tim Stombaugh" userId="49cbc3ebfffd31be" providerId="LiveId" clId="{DC1873B5-E752-42C0-BFF0-6170DD93333D}" dt="2020-07-06T16:07:56.796" v="115" actId="1076"/>
          <ac:picMkLst>
            <pc:docMk/>
            <pc:sldMk cId="3166869979" sldId="315"/>
            <ac:picMk id="2058" creationId="{B27F1C6D-B090-4254-8259-407DF14B135A}"/>
          </ac:picMkLst>
        </pc:picChg>
      </pc:sldChg>
      <pc:sldChg chg="addSp delSp modSp add">
        <pc:chgData name="Tim Stombaugh" userId="49cbc3ebfffd31be" providerId="LiveId" clId="{DC1873B5-E752-42C0-BFF0-6170DD93333D}" dt="2020-07-06T16:23:22.992" v="154" actId="1076"/>
        <pc:sldMkLst>
          <pc:docMk/>
          <pc:sldMk cId="1853829727" sldId="316"/>
        </pc:sldMkLst>
        <pc:spChg chg="mod">
          <ac:chgData name="Tim Stombaugh" userId="49cbc3ebfffd31be" providerId="LiveId" clId="{DC1873B5-E752-42C0-BFF0-6170DD93333D}" dt="2020-07-06T16:13:54.322" v="137" actId="20577"/>
          <ac:spMkLst>
            <pc:docMk/>
            <pc:sldMk cId="1853829727" sldId="316"/>
            <ac:spMk id="2" creationId="{2AF4128C-5B8B-4F7F-A25D-77A25C93D403}"/>
          </ac:spMkLst>
        </pc:spChg>
        <pc:spChg chg="del">
          <ac:chgData name="Tim Stombaugh" userId="49cbc3ebfffd31be" providerId="LiveId" clId="{DC1873B5-E752-42C0-BFF0-6170DD93333D}" dt="2020-07-06T16:16:49.653" v="138" actId="478"/>
          <ac:spMkLst>
            <pc:docMk/>
            <pc:sldMk cId="1853829727" sldId="316"/>
            <ac:spMk id="3" creationId="{4EF664B7-E4C0-44D9-8E8D-172493545577}"/>
          </ac:spMkLst>
        </pc:spChg>
        <pc:picChg chg="add del mod">
          <ac:chgData name="Tim Stombaugh" userId="49cbc3ebfffd31be" providerId="LiveId" clId="{DC1873B5-E752-42C0-BFF0-6170DD93333D}" dt="2020-07-06T16:22:18.499" v="147" actId="478"/>
          <ac:picMkLst>
            <pc:docMk/>
            <pc:sldMk cId="1853829727" sldId="316"/>
            <ac:picMk id="3074" creationId="{470C83AA-A56B-4FE9-8B6F-D11AF06DCD02}"/>
          </ac:picMkLst>
        </pc:picChg>
        <pc:picChg chg="add mod">
          <ac:chgData name="Tim Stombaugh" userId="49cbc3ebfffd31be" providerId="LiveId" clId="{DC1873B5-E752-42C0-BFF0-6170DD93333D}" dt="2020-07-06T16:23:22.992" v="154" actId="1076"/>
          <ac:picMkLst>
            <pc:docMk/>
            <pc:sldMk cId="1853829727" sldId="316"/>
            <ac:picMk id="3076" creationId="{FC38C8FE-FFBC-4F4F-B1EA-804358A0440E}"/>
          </ac:picMkLst>
        </pc:picChg>
      </pc:sldChg>
      <pc:sldChg chg="add del">
        <pc:chgData name="Tim Stombaugh" userId="49cbc3ebfffd31be" providerId="LiveId" clId="{DC1873B5-E752-42C0-BFF0-6170DD93333D}" dt="2020-07-06T18:19:13.919" v="626" actId="2696"/>
        <pc:sldMkLst>
          <pc:docMk/>
          <pc:sldMk cId="1701303036" sldId="317"/>
        </pc:sldMkLst>
      </pc:sldChg>
      <pc:sldChg chg="addSp modSp add">
        <pc:chgData name="Tim Stombaugh" userId="49cbc3ebfffd31be" providerId="LiveId" clId="{DC1873B5-E752-42C0-BFF0-6170DD93333D}" dt="2020-07-06T17:49:19.104" v="343" actId="20577"/>
        <pc:sldMkLst>
          <pc:docMk/>
          <pc:sldMk cId="1753160886" sldId="318"/>
        </pc:sldMkLst>
        <pc:spChg chg="mod">
          <ac:chgData name="Tim Stombaugh" userId="49cbc3ebfffd31be" providerId="LiveId" clId="{DC1873B5-E752-42C0-BFF0-6170DD93333D}" dt="2020-07-06T17:45:15.358" v="178" actId="20577"/>
          <ac:spMkLst>
            <pc:docMk/>
            <pc:sldMk cId="1753160886" sldId="318"/>
            <ac:spMk id="2" creationId="{D95C2D5C-A875-4ECB-98DC-907E3F5AD331}"/>
          </ac:spMkLst>
        </pc:spChg>
        <pc:spChg chg="add mod">
          <ac:chgData name="Tim Stombaugh" userId="49cbc3ebfffd31be" providerId="LiveId" clId="{DC1873B5-E752-42C0-BFF0-6170DD93333D}" dt="2020-07-06T17:49:19.104" v="343" actId="20577"/>
          <ac:spMkLst>
            <pc:docMk/>
            <pc:sldMk cId="1753160886" sldId="318"/>
            <ac:spMk id="3" creationId="{557218F3-02AD-44AF-87DE-0006E73BE656}"/>
          </ac:spMkLst>
        </pc:spChg>
      </pc:sldChg>
      <pc:sldChg chg="addSp delSp modSp add">
        <pc:chgData name="Tim Stombaugh" userId="49cbc3ebfffd31be" providerId="LiveId" clId="{DC1873B5-E752-42C0-BFF0-6170DD93333D}" dt="2020-07-06T18:13:41.310" v="620" actId="20577"/>
        <pc:sldMkLst>
          <pc:docMk/>
          <pc:sldMk cId="427053731" sldId="319"/>
        </pc:sldMkLst>
        <pc:spChg chg="del">
          <ac:chgData name="Tim Stombaugh" userId="49cbc3ebfffd31be" providerId="LiveId" clId="{DC1873B5-E752-42C0-BFF0-6170DD93333D}" dt="2020-07-06T17:59:26.635" v="351"/>
          <ac:spMkLst>
            <pc:docMk/>
            <pc:sldMk cId="427053731" sldId="319"/>
            <ac:spMk id="2" creationId="{75556125-2924-41C2-BEA9-99F5B46D232A}"/>
          </ac:spMkLst>
        </pc:spChg>
        <pc:spChg chg="del">
          <ac:chgData name="Tim Stombaugh" userId="49cbc3ebfffd31be" providerId="LiveId" clId="{DC1873B5-E752-42C0-BFF0-6170DD93333D}" dt="2020-07-06T17:59:26.635" v="351"/>
          <ac:spMkLst>
            <pc:docMk/>
            <pc:sldMk cId="427053731" sldId="319"/>
            <ac:spMk id="3" creationId="{DF47ED21-C34E-4837-941F-20F894C52BA2}"/>
          </ac:spMkLst>
        </pc:spChg>
        <pc:spChg chg="del">
          <ac:chgData name="Tim Stombaugh" userId="49cbc3ebfffd31be" providerId="LiveId" clId="{DC1873B5-E752-42C0-BFF0-6170DD93333D}" dt="2020-07-06T17:59:26.635" v="351"/>
          <ac:spMkLst>
            <pc:docMk/>
            <pc:sldMk cId="427053731" sldId="319"/>
            <ac:spMk id="4" creationId="{CC87B722-3299-48DF-944A-7B9E099387C3}"/>
          </ac:spMkLst>
        </pc:spChg>
        <pc:spChg chg="del">
          <ac:chgData name="Tim Stombaugh" userId="49cbc3ebfffd31be" providerId="LiveId" clId="{DC1873B5-E752-42C0-BFF0-6170DD93333D}" dt="2020-07-06T17:59:26.635" v="351"/>
          <ac:spMkLst>
            <pc:docMk/>
            <pc:sldMk cId="427053731" sldId="319"/>
            <ac:spMk id="5" creationId="{C74A2689-A28C-4265-BDF7-51D317E033EF}"/>
          </ac:spMkLst>
        </pc:spChg>
        <pc:spChg chg="del">
          <ac:chgData name="Tim Stombaugh" userId="49cbc3ebfffd31be" providerId="LiveId" clId="{DC1873B5-E752-42C0-BFF0-6170DD93333D}" dt="2020-07-06T17:59:26.635" v="351"/>
          <ac:spMkLst>
            <pc:docMk/>
            <pc:sldMk cId="427053731" sldId="319"/>
            <ac:spMk id="6" creationId="{EE9F9419-6EB6-4ACE-A252-514002D31B83}"/>
          </ac:spMkLst>
        </pc:spChg>
        <pc:spChg chg="add mod">
          <ac:chgData name="Tim Stombaugh" userId="49cbc3ebfffd31be" providerId="LiveId" clId="{DC1873B5-E752-42C0-BFF0-6170DD93333D}" dt="2020-07-06T18:13:41.310" v="620" actId="20577"/>
          <ac:spMkLst>
            <pc:docMk/>
            <pc:sldMk cId="427053731" sldId="319"/>
            <ac:spMk id="7" creationId="{4EF75A3C-30A0-495C-B5C7-46E6CB792157}"/>
          </ac:spMkLst>
        </pc:spChg>
        <pc:picChg chg="add mod">
          <ac:chgData name="Tim Stombaugh" userId="49cbc3ebfffd31be" providerId="LiveId" clId="{DC1873B5-E752-42C0-BFF0-6170DD93333D}" dt="2020-07-06T18:00:08.156" v="354" actId="1076"/>
          <ac:picMkLst>
            <pc:docMk/>
            <pc:sldMk cId="427053731" sldId="319"/>
            <ac:picMk id="8" creationId="{1CD12353-8A16-437A-BD6D-377DB983B80A}"/>
          </ac:picMkLst>
        </pc:picChg>
        <pc:picChg chg="add mod">
          <ac:chgData name="Tim Stombaugh" userId="49cbc3ebfffd31be" providerId="LiveId" clId="{DC1873B5-E752-42C0-BFF0-6170DD93333D}" dt="2020-07-06T18:13:30.826" v="587" actId="1076"/>
          <ac:picMkLst>
            <pc:docMk/>
            <pc:sldMk cId="427053731" sldId="319"/>
            <ac:picMk id="5122" creationId="{F67A1EF6-FC0B-41DE-88B1-49ADB91CBA14}"/>
          </ac:picMkLst>
        </pc:picChg>
      </pc:sldChg>
    </pc:docChg>
  </pc:docChgLst>
  <pc:docChgLst>
    <pc:chgData name="Tim Stombaugh" userId="49cbc3ebfffd31be" providerId="LiveId" clId="{AEDE6062-75CA-434D-9662-CC1C8CBC27C0}"/>
    <pc:docChg chg="modSld">
      <pc:chgData name="Tim Stombaugh" userId="49cbc3ebfffd31be" providerId="LiveId" clId="{AEDE6062-75CA-434D-9662-CC1C8CBC27C0}" dt="2020-07-28T19:24:26.064" v="22" actId="255"/>
      <pc:docMkLst>
        <pc:docMk/>
      </pc:docMkLst>
      <pc:sldChg chg="modSp">
        <pc:chgData name="Tim Stombaugh" userId="49cbc3ebfffd31be" providerId="LiveId" clId="{AEDE6062-75CA-434D-9662-CC1C8CBC27C0}" dt="2020-07-28T19:24:26.064" v="22" actId="255"/>
        <pc:sldMkLst>
          <pc:docMk/>
          <pc:sldMk cId="0" sldId="257"/>
        </pc:sldMkLst>
        <pc:spChg chg="mod">
          <ac:chgData name="Tim Stombaugh" userId="49cbc3ebfffd31be" providerId="LiveId" clId="{AEDE6062-75CA-434D-9662-CC1C8CBC27C0}" dt="2020-07-28T19:24:26.064" v="22" actId="255"/>
          <ac:spMkLst>
            <pc:docMk/>
            <pc:sldMk cId="0" sldId="257"/>
            <ac:spMk id="2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9" y="0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/>
          <a:lstStyle>
            <a:lvl1pPr algn="r">
              <a:defRPr sz="1200"/>
            </a:lvl1pPr>
          </a:lstStyle>
          <a:p>
            <a:fld id="{07B6670B-9ACF-4163-A76C-2ECA41CD4E01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968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9" y="8829968"/>
            <a:ext cx="3037840" cy="464820"/>
          </a:xfrm>
          <a:prstGeom prst="rect">
            <a:avLst/>
          </a:prstGeom>
        </p:spPr>
        <p:txBody>
          <a:bodyPr vert="horz" lIns="92446" tIns="46223" rIns="92446" bIns="46223" rtlCol="0" anchor="b"/>
          <a:lstStyle>
            <a:lvl1pPr algn="r">
              <a:defRPr sz="1200"/>
            </a:lvl1pPr>
          </a:lstStyle>
          <a:p>
            <a:fld id="{6DA25D16-1E7B-4B7C-9620-DD3AB524157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87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9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7090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25059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773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397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4247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690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180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5660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317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EF55471-9025-4552-ACF7-6DE443AA1A1D}" type="datetimeFigureOut">
              <a:rPr lang="en-US" smtClean="0"/>
              <a:pPr/>
              <a:t>7/28/20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97406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052" y="647828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pPr algn="l"/>
            <a:r>
              <a:rPr lang="en-US"/>
              <a:t>BAE 417 Engines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D92707-D21B-4B9C-988F-C95B00F16F6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3"/>
          <a:srcRect b="30922"/>
          <a:stretch/>
        </p:blipFill>
        <p:spPr>
          <a:xfrm>
            <a:off x="8737600" y="6323443"/>
            <a:ext cx="3422073" cy="53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68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gif"/><Relationship Id="rId4" Type="http://schemas.openxmlformats.org/officeDocument/2006/relationships/image" Target="../media/image22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Principles of IC Engines</a:t>
            </a:r>
            <a:br>
              <a:rPr lang="en-US" sz="5300" dirty="0"/>
            </a:br>
            <a:r>
              <a:rPr lang="en-US" sz="3600" dirty="0"/>
              <a:t>AEN/TSM 220</a:t>
            </a:r>
          </a:p>
        </p:txBody>
      </p:sp>
      <p:pic>
        <p:nvPicPr>
          <p:cNvPr id="1026" name="Picture 2" descr="Image result for diesel engine cutaw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/>
          <a:stretch/>
        </p:blipFill>
        <p:spPr bwMode="auto">
          <a:xfrm>
            <a:off x="3525858" y="1573410"/>
            <a:ext cx="5140284" cy="45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4EF75A3C-30A0-495C-B5C7-46E6CB792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2-Stroke Engine Operation</a:t>
            </a:r>
          </a:p>
        </p:txBody>
      </p:sp>
      <p:pic>
        <p:nvPicPr>
          <p:cNvPr id="8" name="Picture 2" descr="https://3.bp.blogspot.com/-LeDMgJj1JAQ/U441X3g39aI/AAAAAAAAAT4/l_6Zb4pHpSU/s1600/Difference+Between+4+Stroke+and+2+Stroke+Engines1.gif">
            <a:extLst>
              <a:ext uri="{FF2B5EF4-FFF2-40B4-BE49-F238E27FC236}">
                <a16:creationId xmlns:a16="http://schemas.microsoft.com/office/drawing/2014/main" id="{1CD12353-8A16-437A-BD6D-377DB983B8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0"/>
            <a:ext cx="4495800" cy="4702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2-Stroke vs 4-Stroke Engine — What's the Difference? | Chainsaw ...">
            <a:extLst>
              <a:ext uri="{FF2B5EF4-FFF2-40B4-BE49-F238E27FC236}">
                <a16:creationId xmlns:a16="http://schemas.microsoft.com/office/drawing/2014/main" id="{F67A1EF6-FC0B-41DE-88B1-49ADB91CBA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7884" y="1143000"/>
            <a:ext cx="70485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053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4-Stroke vs. 2-Stroke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74ECE0-D592-4A96-8C77-FBFAD9EAEA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143001"/>
            <a:ext cx="10972800" cy="4983164"/>
          </a:xfrm>
        </p:spPr>
        <p:txBody>
          <a:bodyPr/>
          <a:lstStyle/>
          <a:p>
            <a:r>
              <a:rPr lang="en-US" dirty="0"/>
              <a:t>2-stroke</a:t>
            </a:r>
          </a:p>
          <a:p>
            <a:pPr lvl="1"/>
            <a:r>
              <a:rPr lang="en-US" dirty="0"/>
              <a:t>1 power cycle per crank revolution</a:t>
            </a:r>
          </a:p>
          <a:p>
            <a:pPr lvl="1"/>
            <a:r>
              <a:rPr lang="en-US" dirty="0"/>
              <a:t>Simpler engine (no valve train)</a:t>
            </a:r>
          </a:p>
          <a:p>
            <a:pPr lvl="1"/>
            <a:r>
              <a:rPr lang="en-US" dirty="0"/>
              <a:t>More power dense</a:t>
            </a:r>
          </a:p>
          <a:p>
            <a:pPr lvl="1"/>
            <a:r>
              <a:rPr lang="en-US" dirty="0"/>
              <a:t>Can be used upside down</a:t>
            </a:r>
          </a:p>
          <a:p>
            <a:pPr lvl="1"/>
            <a:r>
              <a:rPr lang="en-US" dirty="0"/>
              <a:t>Have to mix gas</a:t>
            </a:r>
          </a:p>
          <a:p>
            <a:pPr lvl="1"/>
            <a:r>
              <a:rPr lang="en-US" dirty="0"/>
              <a:t>Dirty</a:t>
            </a:r>
          </a:p>
          <a:p>
            <a:pPr lvl="2"/>
            <a:r>
              <a:rPr lang="en-US" dirty="0"/>
              <a:t>Burning lubricating oil</a:t>
            </a:r>
          </a:p>
          <a:p>
            <a:pPr lvl="2"/>
            <a:r>
              <a:rPr lang="en-US" dirty="0"/>
              <a:t>Carbon build-up (fouled spark plugs)</a:t>
            </a:r>
          </a:p>
          <a:p>
            <a:pPr lvl="2"/>
            <a:r>
              <a:rPr lang="en-US" dirty="0"/>
              <a:t>Incomplete gas exchange</a:t>
            </a:r>
          </a:p>
        </p:txBody>
      </p:sp>
      <p:pic>
        <p:nvPicPr>
          <p:cNvPr id="2050" name="Picture 2" descr="https://3.bp.blogspot.com/-LeDMgJj1JAQ/U441X3g39aI/AAAAAAAAAT4/l_6Zb4pHpSU/s1600/Difference+Between+4+Stroke+and+2+Stroke+Engines1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505200"/>
            <a:ext cx="2487061" cy="260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1.bp.blogspot.com/-GlyAdnUo2iw/U441uhQz2hI/AAAAAAAAAUA/FezrpFZEfrA/s1600/Difference+Between+4+Stroke+and+2+Stroke+Engines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185576"/>
            <a:ext cx="24384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75071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Fundamentals of IC Engines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DD9B07-38A0-4A82-AAE3-3871800A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Function and Parts</a:t>
            </a:r>
          </a:p>
          <a:p>
            <a:r>
              <a:rPr lang="en-US" dirty="0"/>
              <a:t>4-Stroke Engines</a:t>
            </a:r>
          </a:p>
          <a:p>
            <a:r>
              <a:rPr lang="en-US" dirty="0"/>
              <a:t>2-Stroke Engines</a:t>
            </a:r>
          </a:p>
          <a:p>
            <a:r>
              <a:rPr lang="en-US" b="1" dirty="0">
                <a:solidFill>
                  <a:srgbClr val="FF0000"/>
                </a:solidFill>
              </a:rPr>
              <a:t>Engine Configurations</a:t>
            </a:r>
          </a:p>
        </p:txBody>
      </p:sp>
      <p:pic>
        <p:nvPicPr>
          <p:cNvPr id="1026" name="Picture 2" descr="Image result for diesel engine cutaw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/>
          <a:stretch/>
        </p:blipFill>
        <p:spPr bwMode="auto">
          <a:xfrm>
            <a:off x="6781800" y="1371600"/>
            <a:ext cx="5140284" cy="45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75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F2D190-CFC3-4D77-B026-06C231356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Small Engine Configuration</a:t>
            </a:r>
          </a:p>
        </p:txBody>
      </p:sp>
      <p:pic>
        <p:nvPicPr>
          <p:cNvPr id="1028" name="Picture 4" descr="6.5 HP Honda GX200UT RS Engine | Horizontal Shaft Engines | Gas ...">
            <a:extLst>
              <a:ext uri="{FF2B5EF4-FFF2-40B4-BE49-F238E27FC236}">
                <a16:creationId xmlns:a16="http://schemas.microsoft.com/office/drawing/2014/main" id="{43DC5677-8499-4750-B0C1-2B3877B53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951514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148cc 5.25 Gross Torque Briggs &amp; Stratton Engine 097302-0016-F1 ...">
            <a:extLst>
              <a:ext uri="{FF2B5EF4-FFF2-40B4-BE49-F238E27FC236}">
                <a16:creationId xmlns:a16="http://schemas.microsoft.com/office/drawing/2014/main" id="{76C2E508-FBAC-4F62-99CD-9E30BE3814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69" y="838200"/>
            <a:ext cx="2971800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F939A49-102B-4BC5-BE85-F6C7FC2BC0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2000"/>
          <a:stretch/>
        </p:blipFill>
        <p:spPr>
          <a:xfrm>
            <a:off x="4047727" y="1705605"/>
            <a:ext cx="3659559" cy="2639106"/>
          </a:xfrm>
          <a:prstGeom prst="rect">
            <a:avLst/>
          </a:prstGeom>
        </p:spPr>
      </p:pic>
      <p:pic>
        <p:nvPicPr>
          <p:cNvPr id="1032" name="Picture 8" descr="190cc 6.5 ft-lbs Gross Torque Briggs &amp; Stratton Vertical Shaft ...">
            <a:extLst>
              <a:ext uri="{FF2B5EF4-FFF2-40B4-BE49-F238E27FC236}">
                <a16:creationId xmlns:a16="http://schemas.microsoft.com/office/drawing/2014/main" id="{08FCC6A8-B3F9-45C0-A3D4-3BA9D3F4F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4800" r="97200">
                        <a14:foregroundMark x1="93300" y1="33300" x2="93300" y2="33300"/>
                        <a14:foregroundMark x1="97200" y1="26500" x2="97200" y2="26500"/>
                        <a14:foregroundMark x1="16800" y1="54500" x2="16800" y2="54500"/>
                        <a14:foregroundMark x1="23900" y1="50700" x2="23900" y2="50700"/>
                        <a14:foregroundMark x1="10000" y1="49100" x2="10000" y2="49100"/>
                        <a14:foregroundMark x1="17600" y1="49900" x2="17600" y2="49900"/>
                        <a14:foregroundMark x1="4800" y1="49600" x2="4800" y2="49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7674" y="513363"/>
            <a:ext cx="3227614" cy="3227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Vanguard® 11,9 Gross kW (16,0 HP) | V-Twin Vertical Shaft">
            <a:extLst>
              <a:ext uri="{FF2B5EF4-FFF2-40B4-BE49-F238E27FC236}">
                <a16:creationId xmlns:a16="http://schemas.microsoft.com/office/drawing/2014/main" id="{0AA112B0-B1DA-4E7E-8E60-595DB77E93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5" t="17241" r="13793" b="17241"/>
          <a:stretch/>
        </p:blipFill>
        <p:spPr bwMode="auto">
          <a:xfrm>
            <a:off x="8458200" y="3449037"/>
            <a:ext cx="33528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22915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Multi-cylinder Engines</a:t>
            </a:r>
          </a:p>
        </p:txBody>
      </p:sp>
      <p:pic>
        <p:nvPicPr>
          <p:cNvPr id="4098" name="Picture 2" descr="https://upload.wikimedia.org/wikipedia/commons/f/f5/Radial_engine_timing-small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914400"/>
            <a:ext cx="2266950" cy="2266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upload.wikimedia.org/wikipedia/commons/thumb/2/2b/Radial_engine_WACO_QCF2.jpg/1024px-Radial_engine_WACO_QCF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3240880"/>
            <a:ext cx="2899044" cy="267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Gareth Fowler animation gif machine perfect loop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476250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 engine mechanical stroke 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752600"/>
            <a:ext cx="4152900" cy="3600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93911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3A95283-2328-4F64-9B7C-9EDD33CE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Rotary (Wankel) Engine</a:t>
            </a:r>
          </a:p>
        </p:txBody>
      </p:sp>
      <p:pic>
        <p:nvPicPr>
          <p:cNvPr id="2050" name="Picture 2" descr="Image result for rotary engine animation gif">
            <a:extLst>
              <a:ext uri="{FF2B5EF4-FFF2-40B4-BE49-F238E27FC236}">
                <a16:creationId xmlns:a16="http://schemas.microsoft.com/office/drawing/2014/main" id="{EA879F13-5EAF-4AFB-B454-67323EEDB9E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0" y="1682134"/>
            <a:ext cx="3048000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rotary engine animation gif">
            <a:extLst>
              <a:ext uri="{FF2B5EF4-FFF2-40B4-BE49-F238E27FC236}">
                <a16:creationId xmlns:a16="http://schemas.microsoft.com/office/drawing/2014/main" id="{6D998BE6-F83C-47C2-BA4F-0AD7A074CD9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2286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Related image">
            <a:extLst>
              <a:ext uri="{FF2B5EF4-FFF2-40B4-BE49-F238E27FC236}">
                <a16:creationId xmlns:a16="http://schemas.microsoft.com/office/drawing/2014/main" id="{85103C0D-3A85-4C60-8A54-4DF1321B67B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4038600"/>
            <a:ext cx="47625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58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Fundamentals of IC Engines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DD9B07-38A0-4A82-AAE3-3871800A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Function and Parts</a:t>
            </a:r>
          </a:p>
          <a:p>
            <a:r>
              <a:rPr lang="en-US" dirty="0"/>
              <a:t>4-Stroke Engines</a:t>
            </a:r>
          </a:p>
          <a:p>
            <a:r>
              <a:rPr lang="en-US" dirty="0"/>
              <a:t>2-Stroke Engines</a:t>
            </a:r>
          </a:p>
          <a:p>
            <a:r>
              <a:rPr lang="en-US" dirty="0"/>
              <a:t>Engine Configurations</a:t>
            </a:r>
          </a:p>
        </p:txBody>
      </p:sp>
      <p:pic>
        <p:nvPicPr>
          <p:cNvPr id="1026" name="Picture 2" descr="Image result for diesel engine cutaw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/>
          <a:stretch/>
        </p:blipFill>
        <p:spPr bwMode="auto">
          <a:xfrm>
            <a:off x="6781800" y="1371600"/>
            <a:ext cx="5140284" cy="45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93416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7678B-A4E9-4A33-8F10-5DCA51AEF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Energy Conversion</a:t>
            </a:r>
          </a:p>
        </p:txBody>
      </p:sp>
      <p:pic>
        <p:nvPicPr>
          <p:cNvPr id="2052" name="Picture 4" descr="Library of fuel can vector freeuse download png files ...">
            <a:extLst>
              <a:ext uri="{FF2B5EF4-FFF2-40B4-BE49-F238E27FC236}">
                <a16:creationId xmlns:a16="http://schemas.microsoft.com/office/drawing/2014/main" id="{E5103135-340B-4E5B-8AD1-89E2C29D9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09800"/>
            <a:ext cx="1905000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Flames Clipart Real Flame - Clipart Flames | Transparent PNG ...">
            <a:extLst>
              <a:ext uri="{FF2B5EF4-FFF2-40B4-BE49-F238E27FC236}">
                <a16:creationId xmlns:a16="http://schemas.microsoft.com/office/drawing/2014/main" id="{96FFC1B6-4F3C-4C6F-BCBF-5DC548BE9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48" t="5714" r="14348" b="5714"/>
          <a:stretch/>
        </p:blipFill>
        <p:spPr bwMode="auto">
          <a:xfrm>
            <a:off x="4886632" y="2514600"/>
            <a:ext cx="2418736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IK Tutorial - Piston Animation - Bongo">
            <a:extLst>
              <a:ext uri="{FF2B5EF4-FFF2-40B4-BE49-F238E27FC236}">
                <a16:creationId xmlns:a16="http://schemas.microsoft.com/office/drawing/2014/main" id="{B27F1C6D-B090-4254-8259-407DF14B135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7256" y="2362200"/>
            <a:ext cx="1247775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rrow: Right 3">
            <a:extLst>
              <a:ext uri="{FF2B5EF4-FFF2-40B4-BE49-F238E27FC236}">
                <a16:creationId xmlns:a16="http://schemas.microsoft.com/office/drawing/2014/main" id="{E1053695-988C-4409-8B33-AF719B43F4DF}"/>
              </a:ext>
            </a:extLst>
          </p:cNvPr>
          <p:cNvSpPr/>
          <p:nvPr/>
        </p:nvSpPr>
        <p:spPr>
          <a:xfrm>
            <a:off x="3325368" y="3162300"/>
            <a:ext cx="990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92612CA8-A72D-487D-B91C-BC31988DAC36}"/>
              </a:ext>
            </a:extLst>
          </p:cNvPr>
          <p:cNvSpPr/>
          <p:nvPr/>
        </p:nvSpPr>
        <p:spPr>
          <a:xfrm>
            <a:off x="8001000" y="3162300"/>
            <a:ext cx="990600" cy="5334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69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49172-A2E5-49B8-9522-2768CA2D58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Piston and Crank</a:t>
            </a:r>
          </a:p>
        </p:txBody>
      </p:sp>
      <p:pic>
        <p:nvPicPr>
          <p:cNvPr id="1026" name="Picture 2" descr="Bike animation loop by Fremox on Dribbble">
            <a:extLst>
              <a:ext uri="{FF2B5EF4-FFF2-40B4-BE49-F238E27FC236}">
                <a16:creationId xmlns:a16="http://schemas.microsoft.com/office/drawing/2014/main" id="{02020490-9AC2-4DED-BFC3-0A83759B699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7162800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GIF pistons - animated GIF on GIFER">
            <a:extLst>
              <a:ext uri="{FF2B5EF4-FFF2-40B4-BE49-F238E27FC236}">
                <a16:creationId xmlns:a16="http://schemas.microsoft.com/office/drawing/2014/main" id="{65CF42CC-C1C9-4ECD-9694-FC6D4D83591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0600" y="990600"/>
            <a:ext cx="2381250" cy="261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Krank mili gif 6 » GIF Images Download">
            <a:extLst>
              <a:ext uri="{FF2B5EF4-FFF2-40B4-BE49-F238E27FC236}">
                <a16:creationId xmlns:a16="http://schemas.microsoft.com/office/drawing/2014/main" id="{2E3EBF09-A06C-4194-8D74-6DE908E76C5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200" y="4114800"/>
            <a:ext cx="2895600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353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4128C-5B8B-4F7F-A25D-77A25C93D4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Piston Parts</a:t>
            </a:r>
          </a:p>
        </p:txBody>
      </p:sp>
      <p:pic>
        <p:nvPicPr>
          <p:cNvPr id="3076" name="Picture 4" descr="2 The basic geometry of an engine cylinder. Combustion of fuel and ...">
            <a:extLst>
              <a:ext uri="{FF2B5EF4-FFF2-40B4-BE49-F238E27FC236}">
                <a16:creationId xmlns:a16="http://schemas.microsoft.com/office/drawing/2014/main" id="{FC38C8FE-FFBC-4F4F-B1EA-804358A044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14"/>
          <a:stretch/>
        </p:blipFill>
        <p:spPr bwMode="auto">
          <a:xfrm>
            <a:off x="3733800" y="1447800"/>
            <a:ext cx="4120970" cy="4483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829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C2D5C-A875-4ECB-98DC-907E3F5AD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Engine Classifications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7218F3-02AD-44AF-87DE-0006E73BE6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Cycle (Stroke)</a:t>
            </a:r>
          </a:p>
          <a:p>
            <a:pPr lvl="1"/>
            <a:r>
              <a:rPr lang="en-US" dirty="0"/>
              <a:t>4-Stroke</a:t>
            </a:r>
          </a:p>
          <a:p>
            <a:pPr lvl="1"/>
            <a:r>
              <a:rPr lang="en-US" dirty="0"/>
              <a:t>2-Stroke</a:t>
            </a:r>
          </a:p>
          <a:p>
            <a:pPr lvl="1"/>
            <a:r>
              <a:rPr lang="en-US" dirty="0"/>
              <a:t>Rotary</a:t>
            </a:r>
          </a:p>
          <a:p>
            <a:r>
              <a:rPr lang="en-US" dirty="0"/>
              <a:t>Ignition type</a:t>
            </a:r>
          </a:p>
          <a:p>
            <a:pPr lvl="1"/>
            <a:r>
              <a:rPr lang="en-US" dirty="0"/>
              <a:t>Spark ignition (gasoline, ethanol, LPG, …)</a:t>
            </a:r>
          </a:p>
          <a:p>
            <a:pPr lvl="1"/>
            <a:r>
              <a:rPr lang="en-US" dirty="0"/>
              <a:t>Compression ignition (diesel, biodiesel, …)</a:t>
            </a:r>
          </a:p>
        </p:txBody>
      </p:sp>
    </p:spTree>
    <p:extLst>
      <p:ext uri="{BB962C8B-B14F-4D97-AF65-F5344CB8AC3E}">
        <p14:creationId xmlns:p14="http://schemas.microsoft.com/office/powerpoint/2010/main" val="17531608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Fundamentals of IC Engines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DD9B07-38A0-4A82-AAE3-3871800A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Function and Parts</a:t>
            </a:r>
          </a:p>
          <a:p>
            <a:r>
              <a:rPr lang="en-US" b="1" dirty="0">
                <a:solidFill>
                  <a:srgbClr val="FF0000"/>
                </a:solidFill>
              </a:rPr>
              <a:t>4-Stroke Engines</a:t>
            </a:r>
          </a:p>
          <a:p>
            <a:r>
              <a:rPr lang="en-US" dirty="0"/>
              <a:t>2-Stroke Engines</a:t>
            </a:r>
          </a:p>
          <a:p>
            <a:r>
              <a:rPr lang="en-US" dirty="0"/>
              <a:t>Engine Configurations</a:t>
            </a:r>
          </a:p>
        </p:txBody>
      </p:sp>
      <p:pic>
        <p:nvPicPr>
          <p:cNvPr id="1026" name="Picture 2" descr="Image result for diesel engine cutaw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/>
          <a:stretch/>
        </p:blipFill>
        <p:spPr bwMode="auto">
          <a:xfrm>
            <a:off x="6781800" y="1371600"/>
            <a:ext cx="5140284" cy="45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144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4-Stroke Engine Operation</a:t>
            </a:r>
          </a:p>
        </p:txBody>
      </p:sp>
      <p:pic>
        <p:nvPicPr>
          <p:cNvPr id="7" name="Picture 6" descr="SparkIgnition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" y="1828800"/>
            <a:ext cx="1466850" cy="3181350"/>
          </a:xfrm>
          <a:prstGeom prst="rect">
            <a:avLst/>
          </a:prstGeom>
        </p:spPr>
      </p:pic>
      <p:pic>
        <p:nvPicPr>
          <p:cNvPr id="8" name="Picture 2" descr="What Does This Thing Do: Pistons - YouTube">
            <a:extLst>
              <a:ext uri="{FF2B5EF4-FFF2-40B4-BE49-F238E27FC236}">
                <a16:creationId xmlns:a16="http://schemas.microsoft.com/office/drawing/2014/main" id="{BAB09418-D7F0-4101-8DCD-E79B6FDB8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066800"/>
            <a:ext cx="8077200" cy="4543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5300" dirty="0"/>
              <a:t>Fundamentals of IC Engines</a:t>
            </a:r>
            <a:br>
              <a:rPr lang="en-US" sz="5300" dirty="0"/>
            </a:br>
            <a:r>
              <a:rPr lang="en-US" sz="2700" dirty="0"/>
              <a:t>AEN/TSM 220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5DD9B07-38A0-4A82-AAE3-3871800A6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Basic Function and Parts</a:t>
            </a:r>
          </a:p>
          <a:p>
            <a:r>
              <a:rPr lang="en-US" dirty="0"/>
              <a:t>4-Stroke Engines</a:t>
            </a:r>
          </a:p>
          <a:p>
            <a:r>
              <a:rPr lang="en-US" b="1" dirty="0">
                <a:solidFill>
                  <a:srgbClr val="FF0000"/>
                </a:solidFill>
              </a:rPr>
              <a:t>2-Stroke Engines</a:t>
            </a:r>
          </a:p>
          <a:p>
            <a:r>
              <a:rPr lang="en-US" dirty="0"/>
              <a:t>Engine Configurations</a:t>
            </a:r>
          </a:p>
        </p:txBody>
      </p:sp>
      <p:pic>
        <p:nvPicPr>
          <p:cNvPr id="1026" name="Picture 2" descr="Image result for diesel engine cutaway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43"/>
          <a:stretch/>
        </p:blipFill>
        <p:spPr bwMode="auto">
          <a:xfrm>
            <a:off x="6781800" y="1371600"/>
            <a:ext cx="5140284" cy="4584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4969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gray fade background</Template>
  <TotalTime>3281</TotalTime>
  <Words>97</Words>
  <Application>Microsoft Office PowerPoint</Application>
  <PresentationFormat>Widescreen</PresentationFormat>
  <Paragraphs>27</Paragraphs>
  <Slides>15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Principles of IC Engines AEN/TSM 220</vt:lpstr>
      <vt:lpstr>Fundamentals of IC Engines AEN/TSM 220</vt:lpstr>
      <vt:lpstr>Energy Conversion</vt:lpstr>
      <vt:lpstr>Piston and Crank</vt:lpstr>
      <vt:lpstr>Piston Parts</vt:lpstr>
      <vt:lpstr>Engine Classifications</vt:lpstr>
      <vt:lpstr>Fundamentals of IC Engines AEN/TSM 220</vt:lpstr>
      <vt:lpstr>4-Stroke Engine Operation</vt:lpstr>
      <vt:lpstr>Fundamentals of IC Engines AEN/TSM 220</vt:lpstr>
      <vt:lpstr>2-Stroke Engine Operation</vt:lpstr>
      <vt:lpstr>4-Stroke vs. 2-Stroke</vt:lpstr>
      <vt:lpstr>Fundamentals of IC Engines AEN/TSM 220</vt:lpstr>
      <vt:lpstr>Small Engine Configuration</vt:lpstr>
      <vt:lpstr>Multi-cylinder Engines</vt:lpstr>
      <vt:lpstr>Rotary (Wankel) Engine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BIOFUEL USE AND PERFORMANCE</dc:title>
  <dc:creator>Timothy S. Stombaugh</dc:creator>
  <cp:lastModifiedBy>Tim Stombaugh</cp:lastModifiedBy>
  <cp:revision>170</cp:revision>
  <cp:lastPrinted>2019-10-24T15:36:57Z</cp:lastPrinted>
  <dcterms:created xsi:type="dcterms:W3CDTF">2008-01-21T12:23:47Z</dcterms:created>
  <dcterms:modified xsi:type="dcterms:W3CDTF">2020-07-29T01:02:24Z</dcterms:modified>
</cp:coreProperties>
</file>