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ombaugh" userId="49cbc3ebfffd31be" providerId="LiveId" clId="{2CC025F4-05C7-4C50-A1F0-DFD383AD4478}"/>
    <pc:docChg chg="custSel modSld">
      <pc:chgData name="Tim Stombaugh" userId="49cbc3ebfffd31be" providerId="LiveId" clId="{2CC025F4-05C7-4C50-A1F0-DFD383AD4478}" dt="2020-07-16T18:47:54.966" v="215" actId="20577"/>
      <pc:docMkLst>
        <pc:docMk/>
      </pc:docMkLst>
      <pc:sldChg chg="addSp delSp modSp">
        <pc:chgData name="Tim Stombaugh" userId="49cbc3ebfffd31be" providerId="LiveId" clId="{2CC025F4-05C7-4C50-A1F0-DFD383AD4478}" dt="2020-07-16T18:47:54.966" v="215" actId="20577"/>
        <pc:sldMkLst>
          <pc:docMk/>
          <pc:sldMk cId="3508918024" sldId="261"/>
        </pc:sldMkLst>
        <pc:spChg chg="add del mod">
          <ac:chgData name="Tim Stombaugh" userId="49cbc3ebfffd31be" providerId="LiveId" clId="{2CC025F4-05C7-4C50-A1F0-DFD383AD4478}" dt="2020-07-16T18:45:57.492" v="1" actId="478"/>
          <ac:spMkLst>
            <pc:docMk/>
            <pc:sldMk cId="3508918024" sldId="261"/>
            <ac:spMk id="2" creationId="{F3FDC37B-86AF-44E1-B80C-C289E44359F6}"/>
          </ac:spMkLst>
        </pc:spChg>
        <pc:spChg chg="add mod">
          <ac:chgData name="Tim Stombaugh" userId="49cbc3ebfffd31be" providerId="LiveId" clId="{2CC025F4-05C7-4C50-A1F0-DFD383AD4478}" dt="2020-07-16T18:47:54.966" v="215" actId="20577"/>
          <ac:spMkLst>
            <pc:docMk/>
            <pc:sldMk cId="3508918024" sldId="261"/>
            <ac:spMk id="3" creationId="{E06FEBC4-72C0-4070-A642-322D0CB6843B}"/>
          </ac:spMkLst>
        </pc:spChg>
      </pc:sldChg>
    </pc:docChg>
  </pc:docChgLst>
  <pc:docChgLst>
    <pc:chgData name="Tim Stombaugh" userId="49cbc3ebfffd31be" providerId="LiveId" clId="{26306CCA-DA97-5447-921D-48ACC6C8BBA4}"/>
    <pc:docChg chg="custSel modSld">
      <pc:chgData name="Tim Stombaugh" userId="49cbc3ebfffd31be" providerId="LiveId" clId="{26306CCA-DA97-5447-921D-48ACC6C8BBA4}" dt="2020-07-17T19:07:17.209" v="0" actId="7634"/>
      <pc:docMkLst>
        <pc:docMk/>
      </pc:docMkLst>
      <pc:sldChg chg="addSp">
        <pc:chgData name="Tim Stombaugh" userId="49cbc3ebfffd31be" providerId="LiveId" clId="{26306CCA-DA97-5447-921D-48ACC6C8BBA4}" dt="2020-07-17T19:07:17.209" v="0" actId="7634"/>
        <pc:sldMkLst>
          <pc:docMk/>
          <pc:sldMk cId="516466934" sldId="258"/>
        </pc:sldMkLst>
        <pc:inkChg chg="add">
          <ac:chgData name="Tim Stombaugh" userId="49cbc3ebfffd31be" providerId="LiveId" clId="{26306CCA-DA97-5447-921D-48ACC6C8BBA4}" dt="2020-07-17T19:07:17.209" v="0" actId="7634"/>
          <ac:inkMkLst>
            <pc:docMk/>
            <pc:sldMk cId="516466934" sldId="258"/>
            <ac:inkMk id="5" creationId="{B50DA234-B22E-2E42-92A3-60740220E6C5}"/>
          </ac:inkMkLst>
        </pc:inkChg>
      </pc:sldChg>
      <pc:sldChg chg="addSp">
        <pc:chgData name="Tim Stombaugh" userId="49cbc3ebfffd31be" providerId="LiveId" clId="{26306CCA-DA97-5447-921D-48ACC6C8BBA4}" dt="2020-07-17T19:07:17.209" v="0" actId="7634"/>
        <pc:sldMkLst>
          <pc:docMk/>
          <pc:sldMk cId="2430466881" sldId="259"/>
        </pc:sldMkLst>
        <pc:inkChg chg="add">
          <ac:chgData name="Tim Stombaugh" userId="49cbc3ebfffd31be" providerId="LiveId" clId="{26306CCA-DA97-5447-921D-48ACC6C8BBA4}" dt="2020-07-17T19:07:17.209" v="0" actId="7634"/>
          <ac:inkMkLst>
            <pc:docMk/>
            <pc:sldMk cId="2430466881" sldId="259"/>
            <ac:inkMk id="6" creationId="{3289BA4A-92BD-A94D-AA7F-C112AACFB673}"/>
          </ac:inkMkLst>
        </pc:inkChg>
      </pc:sldChg>
      <pc:sldChg chg="addSp">
        <pc:chgData name="Tim Stombaugh" userId="49cbc3ebfffd31be" providerId="LiveId" clId="{26306CCA-DA97-5447-921D-48ACC6C8BBA4}" dt="2020-07-17T19:07:17.209" v="0" actId="7634"/>
        <pc:sldMkLst>
          <pc:docMk/>
          <pc:sldMk cId="3746797431" sldId="260"/>
        </pc:sldMkLst>
        <pc:inkChg chg="add">
          <ac:chgData name="Tim Stombaugh" userId="49cbc3ebfffd31be" providerId="LiveId" clId="{26306CCA-DA97-5447-921D-48ACC6C8BBA4}" dt="2020-07-17T19:07:17.209" v="0" actId="7634"/>
          <ac:inkMkLst>
            <pc:docMk/>
            <pc:sldMk cId="3746797431" sldId="260"/>
            <ac:inkMk id="2" creationId="{53D7D19F-4D9B-E64D-A884-FF9C8B0943BC}"/>
          </ac:inkMkLst>
        </pc:inkChg>
      </pc:sldChg>
      <pc:sldChg chg="addSp">
        <pc:chgData name="Tim Stombaugh" userId="49cbc3ebfffd31be" providerId="LiveId" clId="{26306CCA-DA97-5447-921D-48ACC6C8BBA4}" dt="2020-07-17T19:07:17.209" v="0" actId="7634"/>
        <pc:sldMkLst>
          <pc:docMk/>
          <pc:sldMk cId="3508918024" sldId="261"/>
        </pc:sldMkLst>
        <pc:inkChg chg="add">
          <ac:chgData name="Tim Stombaugh" userId="49cbc3ebfffd31be" providerId="LiveId" clId="{26306CCA-DA97-5447-921D-48ACC6C8BBA4}" dt="2020-07-17T19:07:17.209" v="0" actId="7634"/>
          <ac:inkMkLst>
            <pc:docMk/>
            <pc:sldMk cId="3508918024" sldId="261"/>
            <ac:inkMk id="2" creationId="{1E951AD8-3279-B941-B920-F131638F3D74}"/>
          </ac:inkMkLst>
        </pc:inkChg>
      </pc:sldChg>
    </pc:docChg>
  </pc:docChgLst>
  <pc:docChgLst>
    <pc:chgData name="Tim Stombaugh" userId="49cbc3ebfffd31be" providerId="LiveId" clId="{C9BE442D-471C-4BE2-8B5E-F4EC7642D03B}"/>
    <pc:docChg chg="undo custSel addSld delSld modSld">
      <pc:chgData name="Tim Stombaugh" userId="49cbc3ebfffd31be" providerId="LiveId" clId="{C9BE442D-471C-4BE2-8B5E-F4EC7642D03B}" dt="2020-07-06T15:13:13.900" v="97" actId="1076"/>
      <pc:docMkLst>
        <pc:docMk/>
      </pc:docMkLst>
      <pc:sldChg chg="modSp">
        <pc:chgData name="Tim Stombaugh" userId="49cbc3ebfffd31be" providerId="LiveId" clId="{C9BE442D-471C-4BE2-8B5E-F4EC7642D03B}" dt="2020-07-06T14:49:51.431" v="7" actId="20577"/>
        <pc:sldMkLst>
          <pc:docMk/>
          <pc:sldMk cId="0" sldId="257"/>
        </pc:sldMkLst>
        <pc:spChg chg="mod">
          <ac:chgData name="Tim Stombaugh" userId="49cbc3ebfffd31be" providerId="LiveId" clId="{C9BE442D-471C-4BE2-8B5E-F4EC7642D03B}" dt="2020-07-06T14:49:51.431" v="7" actId="20577"/>
          <ac:spMkLst>
            <pc:docMk/>
            <pc:sldMk cId="0" sldId="257"/>
            <ac:spMk id="2" creationId="{00000000-0000-0000-0000-000000000000}"/>
          </ac:spMkLst>
        </pc:spChg>
      </pc:sldChg>
      <pc:sldChg chg="addSp delSp modSp add">
        <pc:chgData name="Tim Stombaugh" userId="49cbc3ebfffd31be" providerId="LiveId" clId="{C9BE442D-471C-4BE2-8B5E-F4EC7642D03B}" dt="2020-07-06T15:09:38.691" v="75" actId="14100"/>
        <pc:sldMkLst>
          <pc:docMk/>
          <pc:sldMk cId="516466934" sldId="258"/>
        </pc:sldMkLst>
        <pc:spChg chg="mod">
          <ac:chgData name="Tim Stombaugh" userId="49cbc3ebfffd31be" providerId="LiveId" clId="{C9BE442D-471C-4BE2-8B5E-F4EC7642D03B}" dt="2020-07-06T14:50:15.903" v="25" actId="20577"/>
          <ac:spMkLst>
            <pc:docMk/>
            <pc:sldMk cId="516466934" sldId="258"/>
            <ac:spMk id="2" creationId="{5AF44900-3B2B-4228-AA3F-D54E667F0BBA}"/>
          </ac:spMkLst>
        </pc:spChg>
        <pc:spChg chg="del">
          <ac:chgData name="Tim Stombaugh" userId="49cbc3ebfffd31be" providerId="LiveId" clId="{C9BE442D-471C-4BE2-8B5E-F4EC7642D03B}" dt="2020-07-06T14:50:36.661" v="26" actId="478"/>
          <ac:spMkLst>
            <pc:docMk/>
            <pc:sldMk cId="516466934" sldId="258"/>
            <ac:spMk id="3" creationId="{E8F7C18F-B1E6-42BA-8B95-DBDF0FECC384}"/>
          </ac:spMkLst>
        </pc:spChg>
        <pc:spChg chg="add mod">
          <ac:chgData name="Tim Stombaugh" userId="49cbc3ebfffd31be" providerId="LiveId" clId="{C9BE442D-471C-4BE2-8B5E-F4EC7642D03B}" dt="2020-07-06T14:51:22.883" v="34" actId="20577"/>
          <ac:spMkLst>
            <pc:docMk/>
            <pc:sldMk cId="516466934" sldId="258"/>
            <ac:spMk id="4" creationId="{DC4F35A2-0067-43E4-9E62-4B6C1FA3D772}"/>
          </ac:spMkLst>
        </pc:spChg>
        <pc:picChg chg="add mod">
          <ac:chgData name="Tim Stombaugh" userId="49cbc3ebfffd31be" providerId="LiveId" clId="{C9BE442D-471C-4BE2-8B5E-F4EC7642D03B}" dt="2020-07-06T15:09:38.691" v="75" actId="14100"/>
          <ac:picMkLst>
            <pc:docMk/>
            <pc:sldMk cId="516466934" sldId="258"/>
            <ac:picMk id="2050" creationId="{D5E3EF13-51DF-4101-B2F0-B3A27B817D9A}"/>
          </ac:picMkLst>
        </pc:picChg>
      </pc:sldChg>
      <pc:sldChg chg="addSp delSp modSp add">
        <pc:chgData name="Tim Stombaugh" userId="49cbc3ebfffd31be" providerId="LiveId" clId="{C9BE442D-471C-4BE2-8B5E-F4EC7642D03B}" dt="2020-07-06T15:13:13.900" v="97" actId="1076"/>
        <pc:sldMkLst>
          <pc:docMk/>
          <pc:sldMk cId="2430466881" sldId="259"/>
        </pc:sldMkLst>
        <pc:spChg chg="mod">
          <ac:chgData name="Tim Stombaugh" userId="49cbc3ebfffd31be" providerId="LiveId" clId="{C9BE442D-471C-4BE2-8B5E-F4EC7642D03B}" dt="2020-07-06T14:54:58.387" v="59" actId="20577"/>
          <ac:spMkLst>
            <pc:docMk/>
            <pc:sldMk cId="2430466881" sldId="259"/>
            <ac:spMk id="2" creationId="{F6B2F138-CA92-45E7-91CD-F972D700C910}"/>
          </ac:spMkLst>
        </pc:spChg>
        <pc:spChg chg="del">
          <ac:chgData name="Tim Stombaugh" userId="49cbc3ebfffd31be" providerId="LiveId" clId="{C9BE442D-471C-4BE2-8B5E-F4EC7642D03B}" dt="2020-07-06T14:55:10.679" v="60" actId="478"/>
          <ac:spMkLst>
            <pc:docMk/>
            <pc:sldMk cId="2430466881" sldId="259"/>
            <ac:spMk id="3" creationId="{35F3CAF4-221C-45DA-BEB6-4901E1A4CFD2}"/>
          </ac:spMkLst>
        </pc:spChg>
        <pc:spChg chg="add mod">
          <ac:chgData name="Tim Stombaugh" userId="49cbc3ebfffd31be" providerId="LiveId" clId="{C9BE442D-471C-4BE2-8B5E-F4EC7642D03B}" dt="2020-07-06T15:12:50.996" v="96" actId="1076"/>
          <ac:spMkLst>
            <pc:docMk/>
            <pc:sldMk cId="2430466881" sldId="259"/>
            <ac:spMk id="4" creationId="{022FBEAF-175F-4AAD-BA85-1FFAD9F76793}"/>
          </ac:spMkLst>
        </pc:spChg>
        <pc:spChg chg="add mod">
          <ac:chgData name="Tim Stombaugh" userId="49cbc3ebfffd31be" providerId="LiveId" clId="{C9BE442D-471C-4BE2-8B5E-F4EC7642D03B}" dt="2020-07-06T15:13:13.900" v="97" actId="1076"/>
          <ac:spMkLst>
            <pc:docMk/>
            <pc:sldMk cId="2430466881" sldId="259"/>
            <ac:spMk id="5" creationId="{6FCCEE59-66CE-4CE4-B8A9-DC9E1059C8D9}"/>
          </ac:spMkLst>
        </pc:spChg>
      </pc:sldChg>
      <pc:sldChg chg="delSp add">
        <pc:chgData name="Tim Stombaugh" userId="49cbc3ebfffd31be" providerId="LiveId" clId="{C9BE442D-471C-4BE2-8B5E-F4EC7642D03B}" dt="2020-07-06T15:06:24.166" v="64"/>
        <pc:sldMkLst>
          <pc:docMk/>
          <pc:sldMk cId="3746797431" sldId="260"/>
        </pc:sldMkLst>
        <pc:spChg chg="del">
          <ac:chgData name="Tim Stombaugh" userId="49cbc3ebfffd31be" providerId="LiveId" clId="{C9BE442D-471C-4BE2-8B5E-F4EC7642D03B}" dt="2020-07-06T15:06:24.166" v="64"/>
          <ac:spMkLst>
            <pc:docMk/>
            <pc:sldMk cId="3746797431" sldId="260"/>
            <ac:spMk id="2" creationId="{35AA0947-1E78-4361-9724-D80D5A6E6E84}"/>
          </ac:spMkLst>
        </pc:spChg>
        <pc:spChg chg="del">
          <ac:chgData name="Tim Stombaugh" userId="49cbc3ebfffd31be" providerId="LiveId" clId="{C9BE442D-471C-4BE2-8B5E-F4EC7642D03B}" dt="2020-07-06T15:06:24.166" v="64"/>
          <ac:spMkLst>
            <pc:docMk/>
            <pc:sldMk cId="3746797431" sldId="260"/>
            <ac:spMk id="3" creationId="{6A17695A-B28C-4396-B240-CC409F7203E3}"/>
          </ac:spMkLst>
        </pc:spChg>
      </pc:sldChg>
      <pc:sldChg chg="add">
        <pc:chgData name="Tim Stombaugh" userId="49cbc3ebfffd31be" providerId="LiveId" clId="{C9BE442D-471C-4BE2-8B5E-F4EC7642D03B}" dt="2020-07-06T15:06:35.357" v="65"/>
        <pc:sldMkLst>
          <pc:docMk/>
          <pc:sldMk cId="3508918024" sldId="261"/>
        </pc:sldMkLst>
      </pc:sldChg>
      <pc:sldChg chg="add">
        <pc:chgData name="Tim Stombaugh" userId="49cbc3ebfffd31be" providerId="LiveId" clId="{C9BE442D-471C-4BE2-8B5E-F4EC7642D03B}" dt="2020-07-06T15:06:37.208" v="66"/>
        <pc:sldMkLst>
          <pc:docMk/>
          <pc:sldMk cId="1554645378" sldId="262"/>
        </pc:sldMkLst>
      </pc:sldChg>
      <pc:sldChg chg="del">
        <pc:chgData name="Tim Stombaugh" userId="49cbc3ebfffd31be" providerId="LiveId" clId="{C9BE442D-471C-4BE2-8B5E-F4EC7642D03B}" dt="2020-07-06T14:50:06.753" v="8" actId="2696"/>
        <pc:sldMkLst>
          <pc:docMk/>
          <pc:sldMk cId="874064027" sldId="311"/>
        </pc:sldMkLst>
      </pc:sldChg>
      <pc:sldChg chg="del">
        <pc:chgData name="Tim Stombaugh" userId="49cbc3ebfffd31be" providerId="LiveId" clId="{C9BE442D-471C-4BE2-8B5E-F4EC7642D03B}" dt="2020-07-06T14:50:06.770" v="9" actId="2696"/>
        <pc:sldMkLst>
          <pc:docMk/>
          <pc:sldMk cId="3425120861" sldId="312"/>
        </pc:sldMkLst>
      </pc:sldChg>
      <pc:sldChg chg="del">
        <pc:chgData name="Tim Stombaugh" userId="49cbc3ebfffd31be" providerId="LiveId" clId="{C9BE442D-471C-4BE2-8B5E-F4EC7642D03B}" dt="2020-07-06T14:50:06.792" v="10" actId="2696"/>
        <pc:sldMkLst>
          <pc:docMk/>
          <pc:sldMk cId="1092166422" sldId="313"/>
        </pc:sldMkLst>
      </pc:sldChg>
      <pc:sldChg chg="del">
        <pc:chgData name="Tim Stombaugh" userId="49cbc3ebfffd31be" providerId="LiveId" clId="{C9BE442D-471C-4BE2-8B5E-F4EC7642D03B}" dt="2020-07-06T14:50:06.946" v="12" actId="2696"/>
        <pc:sldMkLst>
          <pc:docMk/>
          <pc:sldMk cId="2531572777" sldId="314"/>
        </pc:sldMkLst>
      </pc:sldChg>
      <pc:sldChg chg="del">
        <pc:chgData name="Tim Stombaugh" userId="49cbc3ebfffd31be" providerId="LiveId" clId="{C9BE442D-471C-4BE2-8B5E-F4EC7642D03B}" dt="2020-07-06T14:50:06.859" v="11" actId="2696"/>
        <pc:sldMkLst>
          <pc:docMk/>
          <pc:sldMk cId="1002596763" sldId="3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B6670B-9ACF-4163-A76C-2ECA41CD4E01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555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5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A25D16-1E7B-4B7C-9620-DD3AB5241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3882 7904 8116,'-8'-6'1031,"2"4"-152,6-4 1,-2 6 612,-3 0-1109,4 0 0,-4 0 306,10 0-381,-4 0 1,10 6-208,-6 4 0,0-2 1,-5 1-1,0 2 114,0 2 1,5 1-179,-1 0 0,1 1 0,-5-1 43,0 0 1,0 2 0,0 1-20,0 2 1,0 2 0,0-4 21,0 2 1,0 2-1,0-4-34,0 2 1,0 5-7,0-5 1,0 4 0,0-2 12,0 1 1,0-5-1,0 2 4,0-3 1,0 3-50,0 0 0,0 0 1,0-5 28,0 0 1,0 1 0,-1-1-7,-4 0 1,3 5 0,-3 0-7,4-2 0,1-1 1,0 0-36,0 3 1,0-3 0,0 3 16,0-4 0,0 0-85,0-1 1,0 0-68,0 0 0,0 0-191,0 1 299,0-1-33,0 0 19,0-6 0,0 0-114,0-3-80,-6-4-71,4 6 266,-4-7-43,6 0 542,0 0-478,0-7 1,0 4 8,0-6 1,0 4-1,0-5-73,0-1 0,0 3 0,0-1-17,0-2 0,0-2 0,0-1-5,0 0 1,0 0 71,0-1 1,0 1 0,0 0 8,0 0 0,0 0 0,0-1-6,0 1 0,0 0 0,0 0-6,0-1 1,0 6-1,0-1-11,0-1 0,0-1 19,0-2 1,0-1-1,0 1 13,0 0 0,0 4 0,1 1 10,4-2 1,-3-2 51,2-1 0,-2 0-27,-2 0 1,0-1 0,0 1 57,0 0 1,0 0 33,0 0 0,0-1 0,0 1 50,0 0 0,0 0 1,0-1-105,0 1 0,1 0-25,4 0 1,-3 0-1,3-1-21,-4 1 1,-1 0-46,0 0 0,5-1 0,0 1 37,-2 0 1,-2 5 0,1-1-39,3-1 1,-4 3 6,4-1 32,-3-1 0,-2 1 0,0-1-2,0-1 35,0-1 0,1-3 0,2 1 18,2 0 0,0 4 0,-5 1-17,0-2 1,0 3 0,0-1-28,0-3 0,4 5 0,1-3-1,-2-1 1,-1 3-7,-2-1 0,5 4 43,-1-5-32,1 7-2,2-9 1,-4 5-9,6-2 0,1-2 5,4 6 0,-5-4 35,1 4 1,-5 0-25,4 5 0,-4-5 10,4 1 0,-4-1-7,4 5 0,1 0-21,4 0 0,-4 0 16,-1 0 0,1 0-4,4 0 0,-5 0-14,1 0 1,-1 0-5,5 0 0,1 0 6,-1 0 1,-5 0-3,1 0 3,-1 0 1,1 0 0,-2 1-12,-2 4 1,0-3 0,-3 4 7,2 0 0,5-2 2,-6 5 1,6-4-2,-5 4 0,1-1 6,-1 2 1,-4 2 49,4-2 0,1 2-49,-1 3 1,1-1-2,-1 0 1,-3 0 1,2 0 0,-2 1-3,-2-1 0,0 0 9,0 0 0,0 1-13,0-1 1,0 0-12,0 0 0,0 0 0,0 1-10,0-1 1,-2-5 1,-2 1 0,2-5 19,-3 4 0,2 0-3,-1 6 0,2-6-9,-3 1 1,-1-1-10,1 5 1,-1-4-75,1-1 0,2-4 53,-7 5 1,7-6-1,-3 4 39,0-2 0,4 1 0,-4-4 100,-1 2 1,4 1 11,-6-1 1,6-2-1,-4 5-36,1-2 0,4 0 0,-4-2-6,0 0 0,3 3-47,-7-3 0,5-2-16,-4 3 0,4 1-104,-4-1 0,-1 0-78,-4-5 140,6 6 28,-5-5 0,10 6 22,-6-7 0,-1 0 66,-4 0 1,5 0-41,-1 0 1,5 0 127,-4 0 1,4 0 26,-4 0-152,-1 0 0,-4-2-1,0-3 1,4 4-44,1-4 1,4-1-153,-4 1 1,4-1-151,-5 1 132,1 3 0,-4-5-517,4 2 102,-4 3-125,12-4 0,-4 6-595,10 0 0,3 0 1311,6 0 0,0 0 0,0 0 0</inkml:trace>
  <inkml:trace contextRef="#ctx0" brushRef="#br0">4650 8246 8042,'-10'-5'408,"2"-2"0,0 1 2160,0 0-2303,5 1 1,-1 5-156,8 0 0,4 0 0,6 0 77,1 0 0,-6 0 0,1 0-171,1 0 0,1 0 1,3 0-27,-1 0 0,5 0 1,0 0-83,-2 0 1,-1 0-7,-2 0 1,0 0 0,0 0 0,1 0-294,-1 0 1,0 0 91,0 0 0,1 0-328,-1 0 1,0 0-571,0 0 691,-6 0 1,0 0 0,-5 2 232,2 2 0,0 0 1,-7 3 272,-3 0 0,-3 4 0,-6-3 0</inkml:trace>
  <inkml:trace contextRef="#ctx0" brushRef="#br0">4678 8430 7906,'-2'8'553,"-2"-3"-14,2-3 1,-3-2-92,10 0 1,3 0-1,6 0-91,1 0 0,0 0-238,4 0 1,-3 0 0,5 0 0,-2 0-141,0 0 0,4 0 0,-4 0 18,-1 0 1,2 0 0,-1 0-166,-2 0 1,-1 0-450,-2 0 1,1-2 0,-1-1-1490,0-2 2106,0 0 0,7-1 0,1-2 0</inkml:trace>
  <inkml:trace contextRef="#ctx0" brushRef="#br0">5702 7592 8082,'0'-15'-48,"0"1"0,0 0 829,0 0 0,1 1 0,2 2 290,2 2-377,0 5-54,1-8-361,-4 10 0,4 2 57,-6 10 0,0 2 0,0 2-52,0 1 0,0-1 1,0 0-54,0 0 1,0 1-1,0 0-13,0 4 0,0-3 0,0 3 0,0-3 0,0-2 0,0 2-97,0 3 1,0-3-50,0 3 1,0-4 0,0 0 6,0-1 0,0 2 0,0 1-223,0 2 1,0 0 0,0-5-44,0 0 1,0 1 0,0-1-124,0 0 1,0 0 118,0 0 1,0 1 0,0-1-126,0 0 1,0-4-1,0-1-140,0 2 1,2-3-472,3 1-327,-4-5 81,5 2-532,-6-6 1351,0 0 0,7-6 1,1-2-1</inkml:trace>
  <inkml:trace contextRef="#ctx0" brushRef="#br0">5716 7520 8062,'0'-9'781,"0"0"283,0-3 1,6 6-369,4 1 1,-2 4-396,1 1 0,-4 0 0,4 0 3,2 0 0,-3 0 0,2 0-92,1 0 1,1 0-1,3 0-56,-1 0 1,0 0 0,2 0-32,3 0 1,-3 0 0,4 0-118,1 0 0,-5-5 0,3 0-242,-4 2 1,0 2-246,-1 1 0,0 0-445,0 0 1,0 0 65,1 0 0,-6 0-1110,1 0 795,-7 6 677,3 2 1,-8 6 495,-2 0 0,-4 0 0,-6 1 0</inkml:trace>
  <inkml:trace contextRef="#ctx0" brushRef="#br0">5787 7720 8062,'-8'0'1413,"2"0"-381,6 0 252,0 0-628,6 0 0,2 0-304,6 0 1,0 0-230,1 0 0,-1 0 0,0 0 0,0 0-61,1 0 1,-6 0-133,1 0 1,-1 0 0,5 0-216,0 0 0,1 0-957,-1 0 1,0 0-888,0 0 2129,1 0 0,-1 6 0,0 2 0</inkml:trace>
  <inkml:trace contextRef="#ctx0" brushRef="#br0">6427 7705 8666,'8'0'2571,"-2"0"0,-8 0-1885,-2 0 1,2 2-362,-3 3 0,2-4 0,0 6-23,-2-1 0,1-3-1262,4 6-97,0 1 1,0 4 1056,0 0 0,6-6 0,2-1 0</inkml:trace>
  <inkml:trace contextRef="#ctx0" brushRef="#br0">7052 7748 7924,'-1'-10'161,"-4"3"1,-4 0 0,-4 4 0,-1 2 325,0 1 0,-1 0 0,1 0-456,0 0 1,0 0 0,-1 0-59,1 0 0,0 4 1,-2 3 114,-3 0 0,3-2 0,-1 5 28,6 1 0,-2-3-55,4 1 0,-4-4 0,1 4 0,1 2 79,1 2 0,7-3-23,-2-1 1,4 0 108,1 6 0,0-1 139,0 0-284,0 0 0,1-1 0,2-2 0,4-3 93,1-2 0,1-1-147,5-5 0,1 0 0,-1 0-37,0 0 1,2 0 0,1 0 1,2 0 0,5 0 1,-4-2-34,2-2 1,-4 1-1,2-7-42,1-1 0,-5-2-39,3-1 0,-4 0 0,0 0 21,-1-1 0,0 0 0,-1-3-33,-4-1 1,2-6-1,-6 1 76,-2-2 1,-1-3 0,-2-1 25,0-3 1,0 1 10,0-6 1,0 5 0,-2-3 138,-3 1 1,2 4 0,-5 5-1,2 4 236,3 2 1,-3 1 0,1 4 365,2 1 0,0 5 311,-2-1-922,3 7 1,-4 3-1,6 10 1,0 4 8,0 5 0,0 0-1,0 9 1,0-3-1,1 9 1,3-3 113,0 2 0,1-1 0,-5 4 0,0-1 144,0-3 1,0-2 0,0-2-250,0 1 1,5-3-1,0 0 1,-2-4-26,-2-2 1,-1 4 0,0-5-160,0-2 1,2-1 0,1-2-1080,2 1 1,0-1-836,-5 0 1,1-5-2124,4 1 4095,3-7 0,6 3 0,0-6 0</inkml:trace>
  <inkml:trace contextRef="#ctx0" brushRef="#br0">5588 8402 8051,'0'-10'2792,"0"1"-2617,0 6 0,2-4 0,2 7 1,6 0-1,2 0 0,3 0 221,-1 0 1,2 0 0,3 0 0,4 0 30,4 0 0,8 0 0,3 0-113,3 0 1,2 0 0,1 0-85,3 0 0,2 0 0,5 0-146,-2 0 0,0-4 0,3-1 39,-2 2 1,2 0 0,-5 0-107,1-2 1,3 0-1,-7 5-187,-1 0 0,-2-2 0,-3-1 38,-3-1 0,2-1 0,-6 5 5,3 0 1,-6 0 82,2 0 1,-7-2 0,-4-1 0,0-2-241,0 2 0,-5 2 19,2 1 1,2 0 10,-2 0 1,0 0 0,-5 0-1088,0 0-402,1 0-418,-8 0 2161,0 0 0,-7 0 0</inkml:trace>
  <inkml:trace contextRef="#ctx0" brushRef="#br0">6242 8629 7997,'0'-9'907,"0"-1"0,2 1 2103,2 1-2507,-2 2-257,4 6 0,-6 1 45,0 4 0,-1 3-23,-4 6 0,3 0-195,-2 1 0,-3-6 1,3 1-26,0 1 0,1 1 153,-2 2 1,-1 1-43,-3-1 1,2-5 0,6 1 166,-4 1 0,2 2-181,-7 1 1,7 0 0,-3-1-40,0-4 1,4 4 0,-3-4-31,4 4 1,1-4-114,0 1 0,0-1 0,0 5-66,0 1 0,0-6 0,0 1 19,0 1 1,0-3 0,0 1 39,0 2 0,0-3 36,0 2 0,6-1 0,0 0 1,5-1-88,-1-1 1,-5-1 15,4-1 0,1-2-113,4 6 1,-5-5 0,1 0-187,1-2 0,1-2-129,3 0 0,-1 0 44,0 0 0,0 0 12,1 0 0,-1 0 29,0 0 0,-5 0 0,1 0-108,1 0 0,0-2 0,0-1-117,-1-2 0,-3-1 1,5 3 255,-3-2 0,-4-4 1,3 2 390,-2-1 0,5-1 0,-3-5 0</inkml:trace>
  <inkml:trace contextRef="#ctx0" brushRef="#br0">6043 8828 7972,'0'-9'2814,"0"-1"-2335,6 7 1,2-3-29,6 6 1,1 2-120,-1 2 1,2-2 0,1 3-5,2-4 1,0-1 0,-3 0 40,3 0 0,-2 0-231,7 0 0,-5 0 1,3 0-1,0 0 22,0 0 1,0-1-151,2-4 0,-4 3 0,-5-2-481,-1 2 1,0-3 0,0 0-620,1 2 1,-6 2-1013,0 1-644,-5 0 2746,2 0 0,0 0 0,2 0 0</inkml:trace>
  <inkml:trace contextRef="#ctx0" brushRef="#br0">7877 8160 9829,'6'-8'428,"4"4"0,3 2 0,1 2 0,0 0 0,0 0 28,0 0 1,1-5 0,-1 1-398,0 0 0,0 3 0,0 1-270,1 0 0,-1 0-102,0 0 0,0 0 0,1 0-153,-1 0 0,-5 0 0,1 0-435,1 0 1,1 0 339,3 0 0,-6 0 0,-1 1 561,-2 4 0,5-3 0,-3 4 0</inkml:trace>
  <inkml:trace contextRef="#ctx0" brushRef="#br0">7962 8331 8078,'0'8'949,"0"-2"1,2-6-696,3 0 1,3 0-149,6 0 1,0-2 0,0-1-237,0-1 0,2-1 0,3 3-365,5-2 1,-2 2 0,0-3-75,-1 4 569,-2-6 0,1-1 0,2-6 0</inkml:trace>
  <inkml:trace contextRef="#ctx0" brushRef="#br0">9242 7563 8018,'0'-9'429,"0"-1"1,0-1 546,0-2 1,0 4-521,0 0 1,0 4-62,0-5 1,0 6 399,0-6-353,0 7-492,0-10 1,-6 12 0,-4-4-27,-2 3 1,-3 2 0,1 0-49,0 0 0,-5 2 77,0 3 1,-5-2-1,5 5 1,2 0 59,1 0 1,-3-1 13,0 3 0,0 3 1,5-4 72,0 4 0,0-4 0,1 1-3,3 1 0,-1 1-73,7 3 0,-6-1 0,5 0 38,2 0 0,2 0-16,1 1 0,0-1 0,0 0-19,0 0 1,6-4-1,4-1-53,2 2 0,2-4 0,1-3 6,-1-2 1,2-2 0,1 0 18,2 0 1,0-2-28,-5-2 1,2 0 0,1-5-14,2-2 1,0-2-1,-5-1 23,1 0 0,-3 0 32,-2-1 1,2 1 0,-4 0 43,0 0 0,3-5 1,-4 0 91,0 1 0,-3 3 162,0 0 1,0 6 410,0 0-135,-2 5-146,4-2-375,-6 6 1,0 2 248,0 2 1,-1 4-78,-4 6 1,3 1-1,-2 0 48,2 4 0,0-3 0,-1 5-88,-2-1 0,-1 2 0,3 5-24,-2-3 1,-4 3 0,4-3-51,2 2 0,0 1 0,0-1-158,-2-3 0,-1-1 0,2 4-77,0-3 1,-1-4 0,3 3-271,-2-1 0,2 3 1,-4-5-271,-1-2 0,6-1-263,-4-2 0,3 0-1549,2 0 457,0-6 518,0-1-567,0-7 2054,0 0 0,-6 0 0,-2 0 0</inkml:trace>
  <inkml:trace contextRef="#ctx0" brushRef="#br0">9697 7620 8015,'0'-14'395,"0"0"1,-2 1 2356,-2 3-2236,2-2-336,-11 10 0,10-4-7,-6 6 0,-1 5 0,-2 1 48,2 2 0,-2 1 0,2 6-63,-3-1 1,4 0 0,-1 0-67,-1 0 0,-1 5 1,-2 0 1,-1 7 0,1-4 41,0 0 1,6 3 0,2-4-39,-1 1 1,6-5-1,-4 4 14,3-1 1,2-4 0,0 3 111,0-3-129,0 4 1,5-4 0,2 3-41,0-3 0,3-8 0,4-2 0,0 0 1,1-4-84,-1 3 0,0-4 0,2-1-209,3 0 1,-3 0 0,4-1 17,1-4 1,-6-3 0,6-6 62,-1 0 0,-4-1 0,3 0-90,-3-4 1,-2 1 201,0-5 0,1 0 0,-3-2 15,-2 2 1,-4-1-1,-6-3 176,0 3 1,0-1 0,0 6 212,0 2 1,-6-4-318,-4 2 1,-2 5 0,-3 6 0,1 2-98,0 3 0,5 1 1,-1 2-607,-1 0 1,3 0-1,0 2-494,2 2 1,1-1 0,5 7 1154,0 1 0,0 2 0,0 1 0</inkml:trace>
  <inkml:trace contextRef="#ctx0" brushRef="#br0">10123 8032 12592,'10'-6'485,"-2"-4"1,-2-2-298,-3-2 0,4-1 0,-3 1 0,1 0 0,0 0 0,0 0 1,-2-2-1,-2-2 169,-1-1 1,5-6-1,0 3 21,-2 0 0,3-5-241,-1 3 1,0-1 0,-5 0-3,0 1 0,0 7 1,1-2-199,4 3 0,-3 2 62,2 0 1,-2 4-126,-2 1 0,0 4 18,0-5 1,0 6-128,0-6 371,0 7-49,6-3-104,-4 6-401,4 0 268,-6 0 0,0 1 155,0 4 0,-5 3 54,1 6-78,-1 0 1,5 1 0,0-1 30,0 0 1,0 0 0,0 0-7,0 1 0,5-1 0,-1 0-5,0 0 0,2 1 0,-1-1-6,-2 0 1,3 0 19,-1 0 0,1 1 0,-3-1 29,2 0 1,1 0 0,-2 0 32,0 1 0,6-1 1,-4 0-56,2 0-19,-5 1 1,8-1 0,-4 0-2,0 0 1,-2-1-1,3-2 1,-2-2 0,1-4 0,-4 5-65,2 1 57,6-5 0,-3 7 1,6-6-3,0 1 0,-4-1-37,-1-7 1,-4 0 0,4 1-167,2 4 0,-3-3 57,2 2 1,-6-2 76,6-2 0,-2-2-90,1-2 212,4 2 1,-7-11-1,5 5-9,-1 1 0,-6-6 0,4 2-22,-1-6 0,2 1-20,-4-3 1,6 1 0,-3-1-1,1-3 3,1 0 1,-2-5 37,1 4 0,2 1 1,-4-2 50,0-1 0,1-1 1,2 3 87,-5 4 1,1-3-1,-1-1 44,-2 1 1,0 2-85,2 6 0,-4-5 0,4 0 37,-3 1 1,-2 2-1,0 2 1,1 0 180,4 0-213,-3 0 0,4-1-96,-6 1 0,5 0-520,-1 0-461,1 6 215,-5-5 284,0 12 1,0-7-70,0 3 87,0 3 187,0-4 1,0 5-787,0-4-357,0 3-376,0-4 233,0 6 1144,0 0 1,0-6-1,0-2 1</inkml:trace>
  <inkml:trace contextRef="#ctx0" brushRef="#br0">11147 7933 7741,'0'-8'1406,"0"2"-1195,0 6 1,-1 0 0,-3 1 111,0 4-253,-1-4 75,5 12 36,0-11-82,0 4 1,0-8-128,0-2 1,2 2 15,2-3 1,-2 2-1,4 0-106,0-2 0,-4-1-165,3 1 180,-4 4 182,-1-6-129,0 7-586,0 0 462,0 7 0,0-4 174,0 6 0,0-6 0,0 4 0</inkml:trace>
  <inkml:trace contextRef="#ctx0" brushRef="#br0">11659 7663 7029,'0'-8'710,"0"-5"-142,0 12 1,0-7 1157,0 3-657,0 3-669,0-4 1,0 8-128,0 2 0,-5 4 1,1 6-1,-1 1 31,-2-1 1,6 0 0,-4 0-62,4 1 0,-4-1 0,0 0-73,2 0 0,1 0-50,2 1 0,0-1 0,0 0-164,0 0 0,0 0 1,-1 2-56,-4 3 0,3-3 0,-2 3-8,2-3 1,2-2-84,0 0 1,0 0 0,0 1-149,0-1 1,0-5-37,0 1 1,5-5-1183,0 4-959,-1-6 117,-4 3 2398,0-6 0,-6 0 0,-2 0 0</inkml:trace>
  <inkml:trace contextRef="#ctx0" brushRef="#br0">12071 7592 7889,'8'-15'113,"-1"6"0,-6 1 1,2 0-1,2 0 763,-2-3 0,3 3 155,-1-1-716,0 6 1,-7-4-177,-2 7 1,0 0 129,-5 0 0,0 2-27,-6 3 1,1 2-178,0 8 1,4-1 0,2 0-8,2 0 0,-5 2 0,3 2 48,0 0 1,0 3 0,5-4 2,-1 2 1,-6 5-1,5-3-74,2 1 1,0-3-1,0 3-3,-2-2 1,0 4 0,5-3-33,0 1 1,5-5 0,1 2 16,2-3 1,-3-2-1,5 0-61,1 0 0,3-4 0,3-2 14,2-2 1,0-1 0,-3-5-51,3 0 0,-3 0 17,3 0 0,-2 0 0,0-2 0,2-2-165,-1-6 1,-3-1 145,0 2 1,-1-4 0,-1 3-20,-4-2 0,2-2 0,-6-1 108,-2 1 1,-1 0 0,-2 0 55,0-1 1,-2 6-1,-3 1 153,-4 2 1,-4-1 0,-1 4 75,0-1 0,-1-1 0,1 5-23,0 0 1,0 1 0,0 3-172,-1 0 1,1 7-1,2-1-246,2 2 0,-1-2-29,6-1 1,-4 1-1,4 4 1,2 0-714,1 1 1,2-1-793,0 0 0,0 0 1682,0 0 0,7 1 0,1-1 0</inkml:trace>
  <inkml:trace contextRef="#ctx0" brushRef="#br0">12725 7478 7895,'0'-14'3182,"0"-1"-2898,0 8 1,0 2-114,0 10 0,0-2 0,0 8 0,0 3 217,0 3 1,0 2-219,0-5 1,0 5-1,0 2 1,0 0 56,0-1 0,0 4-117,0-5 0,0 4 0,0-4-116,0-1 1,0 2-1,0-1 24,0-1 1,-4-1-1,-1 0-143,2 2 1,0 0 0,-1-5-200,0 1 0,-6-1 0,5 0-267,2 0 0,-3 1 40,1-1 0,-1-2 0,3-1-1624,-2-1 2175,0-7 0,5 10 0,0-5 0</inkml:trace>
  <inkml:trace contextRef="#ctx0" brushRef="#br0">12924 7648 7889,'-6'-14'201,"3"6"0,-7 4 786,-1 2 1,-1 2-481,-3 0 0,1 2 0,0 1-285,0 1 1,1 8 0,2-3-1,3 4-136,2 1 0,-4 0-53,6 0 0,-1 1 0,5-1-30,0 0 1,0 0-142,0 0 1,2 1 236,2-1 1,-1-6 0,5-2-2,-1 0 0,4-4 1,-2 3 34,4-4 0,-4 1 1,1 1-6,1 2 1,-3-1-184,1-4 0,1 0-350,4 0 1,-5 0-193,1 0 0,-5 0 0,4 0-799,2 0 1,-3 0 687,2 0 1,-6 0 707,6 0 0,-1 0 0,5 0 0</inkml:trace>
  <inkml:trace contextRef="#ctx0" brushRef="#br0">13152 7677 7889,'0'-14'583,"0"6"0,0 0 367,0 3-415,0 4 1,0-4-1,0 10-126,0 4 0,0 4 0,0 2-101,0 4 0,1-3 0,3 5-55,0-1 0,1-4 0,-5 3-103,0-3 1,0 3 0,0 0-85,0-2 1,0-1 0,0-2-141,0 0 0,0-4-47,0-1-286,0 1-134,0-2 327,0-2 0,0-8-83,0-2 0,5-4 0,1-6-26,2-1 0,-3-4 0,4-1-16,2-2 0,0-2 0,0-4 73,-1-1 1,-1 2 0,4 4 137,-4 4 1,3 3 0,-6 2 534,2-1 0,-3 8 503,4 2 0,-1 5-481,1 5 1,2-1 0,-6 9 28,-2 3 1,4 1 0,-1-1-156,2 3 0,-3-2 0,2 5-216,0-1 0,2-1-341,-4-1 1,5-3 0,-6 3-816,-1-3 0,4-2 0,-1 0 1069,2 1 0,-5-1 0,3 0 0</inkml:trace>
  <inkml:trace contextRef="#ctx0" brushRef="#br0">13379 7833 8748,'2'-8'1660,"1"2"-224,2 0-849,0 4-343,-5-11 0,1 10-69,4-6 0,-2 4-109,7-4 0,-6 5 0,4-2 2,-2 0 0,6 4 0,-5-4 158,1 0 1,5 4 125,-4-3-347,4-3 63,1 7 1,-1 1 12,-4 9 1,-2 4 0,-7 1-64,0 0 0,0 1 0,0 0-181,0 4 1,0-3-199,0 3 1,4-3 0,1-2-1085,-2 0 0,-1-4-665,-2-1 2110,6-6 0,-4 10 0,4-5 0</inkml:trace>
  <inkml:trace contextRef="#ctx0" brushRef="#br0">9228 8388 8170,'1'-8'591,"4"3"1,5 3 0,2 4 0,2 1-343,1 2 1,4 1 0,0-3 0,-1 2 0,3 0-52,3 1 1,3-4 0,-1 3-56,-2-4 0,8 1 1,-4 1-49,2 2 1,5-1-1,0-4 1,3 0 172,6 0 0,5 0 0,8 0-44,0 0 0,4-1 0,2-2-116,2-2 0,-5-5 0,2 6-43,-4 0 1,-1-2 0,-2 1-70,-2 2 1,2 0-1,-5 0-105,1-2 1,-1 0 0,-4 5 22,2 0 0,1-4 0,-4-1 0,3 2 115,-2 1 0,-1 2 26,3 0 1,-4 0 0,5 0-1,-2 0 67,1 0 1,1 0-1,-3 0 40,1 0 1,5 0-1,-4 0 12,-3 0 1,4 0 0,0-1-58,2-4 0,-5 3 0,3-2-73,0 2 1,-10-3-1,4 1-24,-2 0 0,-2-2 1,1 1-15,-2 2 1,-7 2 0,3-1 0,-4-1-203,-2-2 1,-1 0 113,-3 5 1,2 0 0,-2 0 0,1 0-15,-1 0 0,1 0 54,-6 0 0,5 0 1,-4 0-1,1 0 38,0 0 0,-2 0 0,-4 0 53,4 0 1,-1 0 0,4 0 71,-2 0 1,4 0 0,-3 0-29,1 0 0,-3 0 0,3 0 2,-2 0 0,-1 0 0,-5 0 1,1 0 6,-1 0 0,-5 0-122,1 0 1,-5 0-1,4 0 8,2 0 1,-3 0 2,1 0 1,1 0-1,4 0-20,0 0 0,-4 0 0,-1 2 0,2 1-24,2 2 1,1 0 0,0-5 0,1 0 22,-1 0 1,5 0 0,0 0-1,0 0 150,1 0 0,-4 0 0,5 0 0,-2 0 46,0 0 0,1-2 1,-3-1-1,2-2-149,-1 2 0,-2 0 0,-2 0-3036,0-2-316,-6 0 3335,-2 5 0,-6 6 0,0 2 0</inkml:trace>
  <inkml:trace contextRef="#ctx0" brushRef="#br0">11360 8644 7928,'-7'-7'492,"-1"6"1,4-6 1500,0 1 1,-1 1-1511,5 1 1,-5 0 0,1 14-1,0 1-147,3 2 0,1 1 0,0 0-96,0 0 1,0 0 0,0 1 10,0-1 1,0 5 0,0 1-29,0 2 0,0-4 0,0 2 5,0 1 0,0-5 0,0 4-2,0 1 0,0-4 1,0 5-45,0-1 1,0-2 0,0-3-123,0 3 1,0-4 0,0 4 55,0-3 0,0-2-124,0 1 1,5-1-154,-1 0-108,1 0 73,-5 0 0,0-4-616,0-1 141,0-6 272,0 4 261,0-7 0,2 0 91,2 0 1,-2-2-72,3-3 1,-4-2-94,-1-8 0,2 6 0,1-1 81,2-1 1,-1 3 0,-2-1 18,3-2 0,1-2 32,4-1 0,1 5 1,-5 1 5,2 1 1,1-2-1,6 3 70,-1-2 1,-3 3-1,1-3 53,4 2 1,2-4-1,-4 4-43,0-2 1,5 3 0,0-3-41,-2 2 0,4-3 0,-2 4 32,-2 2 0,-1-4 0,-2 3 7,0 0 1,-4 3-1,-2-1 49,-2-2 111,5 2 241,-3-4-131,0 6 1,0 1 31,-3 4 1,-4-2-85,4 7 0,-2-1-6,2 5 1,-4 1-88,4-1 0,-3-5 0,-2 1-8,0 1 1,4-3 212,1 1-240,0 1 0,-3 2 0,1-1 26,1-1 0,1-5-11,-5 4 0,0-4-48,0 4 1,2-6-118,2 2-43,-2 3 0,4-5-95,-6 7 28,0-7-84,0 3-191,0-6-8116,0 0 8555,0-6 0,7-2 0,1-6 0</inkml:trace>
  <inkml:trace contextRef="#ctx0" brushRef="#br0">2446 8231 7264,'0'-9'706,"0"-1"-302,0-1 1,0 3 0,0-1 22,0-2 1,0 3 36,0-2 0,0 6 30,0-6 0,0 6 238,0-6-346,0 7 15,0-3-72,0 6-277,6 0 1,-4 6 320,3 3-234,-4 4 1,1 1 0,1 0 40,2 1 1,1-6 0,-3 1-42,2 1 1,0 1 0,-4 4-40,4 3 1,-2-3-67,6 3 0,-5-3-29,0-2 1,0-2 0,-1 0-76,1-3 0,3-1-70,-2 1 1,1-1 0,5-5 52,-2 2 1,-4 0-116,5-5 178,-1 0 11,5-6 0,-6 2 0,-1-3-21,-1 0 1,-5-4 10,4 2 0,1-4 0,-1-1 3,-2 0 1,4-1-1,-3 0 31,0-4 0,-1 3 1,0-3 31,2 3 1,-1 2-22,-4 0 1,2 1 202,3 4 0,-4 1-115,4 3 0,-2 3-87,2-2-32,-4 2 0,7 2 44,-3 0 0,-2 6 21,7 4 1,-7 2 282,2 3-222,3 5 1,-7 1 0,4 2-5,-4-4 0,4-3 0,2-2 80,0 1 0,-3-1 0,2-2-118,0-2 0,-4 3 0,4-6 6,0 1 0,-2 3 16,5-6 0,-4 0 1,4-5 157,2 0-170,-4 0 1,5-2-42,-2-2 0,1-6 1,0-7-87,-2-2 0,-4-2 0,3 2-17,-2-4 1,4-3 0,-5 1-82,-2 1 1,3 2-1,-1-1 1,-2 4 1,3 3-1,-1 2 98,-2-1 1,-1 6-319,-2-1-955,0 7-870,0-9 579,0 10 0,0-3 1605,0 10 0,0-3 0,0 4 0</inkml:trace>
  <inkml:trace contextRef="#ctx0" brushRef="#br0">2503 7819 8385,'0'-9'-956,"0"-1"1698,0-1 0,0 3 1,-2 0-1,-3 2-426,-4 3 0,1 1 0,-1 2-200,-2 0 0,3 2 0,-2 1-217,-1 2 1,-2 1 27,-1-1 1,0-4 126,0 4 0,0-2-32,-1 2 1,1-4 17,0 4 0,4-3 1,1-2 202,-2 0 23,5 0-101,-7 0 1,10 0 1,-7 0-2,7 0-27,-3 6 99,6-4-56,0 10 0,0-4-4,0 6 1,0 1 84,0-1 0,0 0-142,0 0 1,0 1-1,0-1 86,0 0 1,0 0 0,0 0-22,0 1 0,0 0 1,0 3-7,0 1 1,-2 1 0,-1-1 2,-2 5 1,1-4 0,4 1-78,0 0 1,0-6 0,0 6 35,0-1 0,0-4-171,0 3 77,0-3 1,0 3-1,0 0-164,0-2 1,0-1 237,0-2-245,0 0 0,1-4 1,2-1-102,2 2 204,0 2 1,-5 1-73,0 1 1,0-6 47,0 1 53,0-1 0,-2 4-121,-2-4 64,2 4 1,-4-10 3,6 6 0,0-4-104,0 5 1,0-7 17,0 9 84,0-10 0,0 6 139,0-3-44,0-4 0,1 6-37,4-7 0,-2 0-11,7 0 1,-3-2-1,5-1-11,-3-2 0,0 0 1,6 4 28,-1-4 0,0 3 0,-1-4 53,-4 0 0,4 4 1,-4-4 25,4 0 0,1 4-22,0-3 1,1-1-542,-1 1 190,-6 0-228,4 5 1,-8 0-689,5 0-1359,-6 0 450,4 0 2101,-7 0 0,-7 7 0,-1 1 0</inkml:trace>
  <inkml:trace contextRef="#ctx0" brushRef="#br0">2944 7748 8177,'-10'-5'280,"1"0"1573,-3 2-549,6 2-563,0 1-640,6 0 1,6 0 170,4 0 1,2 0-74,3 0 0,-1 0-44,0 0 51,0 0 0,0 0 61,1 0 1,-1 0-111,0 0 1,-4 0-12,-1 0 1,0 0-203,6 0 1,-6 0-32,1 0 164,-7 0 0,9 0-123,-2 0 1,-2 4 88,1 1 1,-4 0-8,5-5 1,-7 6 34,1 4 1,3-2 67,-3 1 0,1 1 0,-5 4-6,0 0 1,-1 0 0,-3 0 6,0 1 1,-3 0 0,4 3 11,-1 1 1,-3 5-1,4-4 23,-2 2 0,1 0 0,2 4 41,-3-3 0,4-4-124,-4 5 0,3-5 1,1 3-11,-4-2 1,3 4 0,-2-3-37,2 1 1,2-5 0,0 4 33,0-1 0,0-4 0,0 3-37,0-3 1,0-2-1,0 0 22,0 0 0,0 1 1,0-1-20,0 0 0,5 0-25,0 1-14,-1-1 1,-2-2 0,1-1 84,2-1-107,0-1 0,-1 6-58,1-1 1,0 0-75,-5 0 0,5-4 1,-1-1-68,-1 2 0,-1-3 92,-2 2 0,5-6 11,-1 6 0,1-1 18,-5 6 14,0-8 47,0 6 17,0-11 27,7 10-64,-6-4 0,5 2-57,-6-1 1,2-6 95,3 2-10,-4-3 41,6-2-38,-7 0 350,0 0-300,-7 0-137,6 0 1,-12 0-5,4 0 1,1 0-1,-2 0-46,-1 0 1,3-5-1,-1 0 22,-2 2 0,-2 1-15,-1 2 0,0 0-348,-1 0 1,6 0-844,0 0-733,5 0 2074,-8 0 0,10 7 0,-4 1 0</inkml:trace>
  <inkml:trace contextRef="#ctx0" brushRef="#br0">697 8146 9801,'0'-9'1774,"0"-1"-1682,0 1 0,2-1 0,1 1-3,2-2 1,-1-2 0,-2-1-60,3-1 0,-4 1 0,4 0 39,-3 0 0,2 0 0,1-1 8,-2 1 0,3 0 1,-1 0 135,-2 0 0,4-1-14,-3 1 0,1 0-51,-5 0 1,2 1 0,1 2 97,2 2 0,-1 4-36,-4-5 1,0 6 183,0-6-179,0 7-237,0-3-50,0 6 0,2 1 0,1 4 121,2 4 1,0-1-1,-5 2-2,0 1 0,0-3 1,0 1 45,0 2 1,0 2 65,0 1 0,1 0-71,4 1 0,-3-1 0,2 0-24,-2 0 0,3-4-59,-1-1 0,6 1 0,-4 2 38,2-2 0,-3-2 43,4-4 1,1-2-46,4 3 1,0-4 0,0-1-50,1 0 0,-6 0 0,1 0 0,-1-1-70,-1-4 0,5-3-43,-4-6 119,4 0 1,-5-1 0,-2 1-5,0 0 0,-3-2 0,5-1 1,-1-2 20,-4 1 0,3 1 0,-1 0 1,-2-2 53,-1 1 1,-1 7 0,2 2 0,2-2 91,-2-2 0,-1 4-850,-2-1-1207,0 7 524,0-3 1,0 7 570,0 4 1,0-2 0,0 7 800,0 1 0,6 1 0,2 3 0</inkml:trace>
  <inkml:trace contextRef="#ctx0" brushRef="#br0">1223 7904 13136,'0'15'-523,"0"-1"0,0 0 0,0 0 0</inkml:trace>
  <inkml:trace contextRef="#ctx0" brushRef="#br0">1408 7847 9517,'8'10'630,"-3"-1"0,-2 2 1,0 2 111,2 1 1,1 1-133,-1-1-377,-4-6 0,6 4 121,-7-2-247,0 2 1,0 3-43,0-1 0,0 0-168,0 0 0,-5-4-7,0-1 0,-1-6 1,3 4-185,-2-1 112,0-4 1,4 4-448,-4-6 381,3 0 0,-4-6 155,6-4 1,0-3-1,0-1 27,0 0 0,5 0 0,1-2 52,2-3 1,-3 5 0,3-2 84,-2 5 1,3 2 0,-2-6 304,1 1 1,-4 5 55,6-1 0,-5 5 66,4-4 0,1 6-196,4-2-248,0 3 1,-1 9-1,-2 1-77,-2 0 0,-6 4 1,2-2-27,-3 2 0,2 3 42,1-1 1,0 0 0,-4 0-1,4 0 1,-3-4 46,2-1 0,-2 1 25,-2 4-3,0-6 10,0-2 0,2-7-50,2-4 1,-2 2 0,4-7-107,1-1 0,-6-1 0,5-3-186,1 1 1,-4 0-1,5 0-59,-2 0 0,5-1 60,-1 1 1,-2 0 250,1 0 0,-4 6 17,4 3 1,-4 3 12,5 2 0,-7 7 51,1 2 1,0 4 0,-1 1-49,1 0 0,1 1-624,-5-1 328,7 0-1,-6 0-853,4 0 0,-2 1 1135,2-1 0,-4 0 0,6 0 0</inkml:trace>
  <inkml:trace contextRef="#ctx0" brushRef="#br0">868 8430 7027,'-8'-6'536,"2"3"0,7-5 0,2 0 1,4 2-1,0-1 0,3 3 0,4 4 0,0 0 0,1-2-163,-1-3 1,2 4 0,3-4 171,4 3-313,-2 2 0,7-4 1,-1-1 268,5 2 1,2 0-262,0-2 0,-3 2 0,6-5 97,-3 2 1,4-4 0,-5 4-301,-1-2 0,-4 5 0,-4-4-294,-5 1 0,-3 4 0,-2-2-308,0 2 1,-4 2-1042,-1 0 1,-4 0 575,4 0 1,-5 2 1029,0 2 0,-8 4 0,-4 7 0</inkml:trace>
  <inkml:trace contextRef="#ctx0" brushRef="#br0">1223 8558 8091,'10'-9'230,"-1"-1"0,1-1 0,-1-1 810,1-3 0,-6 6 390,6-1-341,-7 1-469,3 1-475,-6 2 1,-6 6-147,-4 0 0,-2 6-45,-2 4 0,4-3 1,1 1 40,-2-1 0,-2 4 1,-1-3 27,0 0 0,-1 3 0,3-5 46,2 2 1,-1-3 0,5 2 78,-2 0 1,5-1-149,-2-1-132,3-4 93,2 12 33,0-11 0,5 6-94,0-4 1,6-2 132,-2 3 1,4 1 77,1-1 0,1-1 0,-1-2 153,0 3 0,0-4-26,0 4-366,1 3 200,-1-7 0,-5 11-39,1-8-58,-7 7 1,3-3-41,-6 6 0,-6-4 1,-4-1-255,-2 2 1,-2-3 0,1 2-76,3 1 1,-2-5 0,2-1 0,-2-2-172,-2 2 0,4-4 1,1 4-1,-3-3 565,0-2 0,-2 0 0,-1 0 0</inkml:trace>
  <inkml:trace contextRef="#ctx0" brushRef="#br0">697 7592 7957,'8'-7'-303,"-2"4"1,-4-6 0,1-2 1349,2-2-215,0 5-468,-5-5 1,-7 12-69,-2-4 0,-4 3-87,-1 2 1,0 0 0,-1 0-89,1 0 0,-5 0 0,0 0-162,2 0 0,0 5 1,1 2 26,2 0 1,-7-2 0,10 3-64,0-2 0,1 1 0,-1-4 150,2 2-92,-1 6 0,-2-8 0,1 5 70,1-2 1,7 0 0,-3-2 60,-1 0 0,6 3 20,-4-3 1,4-1 4,1 7 1,0-5 119,0 4 0,0-4-76,0 4 0,0 1 0,0 4 40,0 0 0,1-3 0,2 2-7,2 3 0,4 1 0,-2-1 49,1 3 0,-5-2 0,2 7-156,-4 1 0,1 2 1,1 2 4,2-1 1,-1-3 35,-4 4-137,0-4 0,0 10 0,0-7-36,0 1 0,0 4-54,0 0 0,0 2 0,0-4 45,0 2 1,0 1 0,0-6 43,0 0 1,0 1-21,0-1 50,0 1 1,2-2 0,1-2-1,2-1 0,0-2 73,-5 1 0,0 3 0,0-6-86,0 2 0,1-4 0,2 1 2,2-4 1,0 0 0,-4-1 20,4 0 0,-3-4 0,2-1 17,-2 2 0,-2-3-13,0 1 1,5-4-63,0 5 5,-1-1 1,-4 1-285,0-1 147,0-6 110,0 4-35,0-1 1,2-4 50,3 2-57,-4-2-5,5 4 72,-6-4 38,0 4-45,0-6 305,0 0-135,0 6 82,7-4 0,-4 4 126,6-6 1,1 0-126,4 0 0,0 0 0,1 0-180,-1 0 1,2 0 0,1 0-39,2 0 1,5-1 0,-4-2 40,2-2 1,-3-2-126,5 3 0,-7 2 1,4-4-189,-1 0 1,-4 4-500,3-3 0,-3 4-202,-2 1 1,0 0-1748,1 0 2014,-8 0 0,1 4 682,-3 1 0,-3 6 0,4-3 0</inkml:trace>
  <inkml:trace contextRef="#ctx0" brushRef="#br0">1635 7520 8077,'-12'-1'538,"1"-2"0,3-4 1223,2 0-1528,1 3 1,6-2-174,4 6 1,-2 0 59,7 0 1,-1 0 0,5 0-100,1 0 1,-6 0-1,1 0 20,1 0 0,1 0 222,3 0 0,-1 0 67,0 0 0,0 0 61,0 0-279,-6 0 1,5 0 0,-5-2 334,0-2-315,4 2-19,-4-4-122,7 6 0,-8 1 0,0 4 84,-1 5 0,-4 2 0,2 2 33,-2 1 0,-2 0 0,0 3-2,0 1 0,0 1 0,0-2 77,0 1 1,0 4-77,0-4 1,-5 7-1,0-4 58,2 0 0,2 3 1,1-4-17,0 1 0,0-3 0,0 3-9,0-2 0,-5 4 0,0-5 93,2-2 0,2 4-122,1-2 0,0 1 0,0-2 23,0 1 0,0 4 0,0-2-123,0 1 1,-2 0 0,-1 3-39,-2-1 1,0-6 0,5 2 64,0 1 1,0-4 0,0 5 6,0-1 1,0-2 0,0-4 11,0 4 1,0-3-85,0 3 1,0-3-1,0-2 24,0 0 0,0 1 0,0-1-18,0 0 0,0 0 1,0 0 40,0 1 1,0-1 21,0 0 1,0 0 0,0 1-19,0-1 1,2 0-25,3 0 1,-4 0-4,4 1 1,-3-1 0,-2 0-30,0 0 0,0 0 25,0 1 1,0-1-1,0 0 36,0 0 0,0-4 23,0-1 1,0 1-34,0 4 1,0-5 25,0 1 1,0-1-24,0 6 1,0-6-36,0 1 1,0-6-118,0 6 70,0-1 0,0 1 21,0-1 4,0-6 0,0 5 14,0-3 44,0-3-16,0 4 5,0-6-317,0 0 225,-7 0 0,-1 0-21,-6 0 0,5 0 0,-1 1-10,-1 4 0,-2-3 0,-1 3 170,0-4 1,0 4 0,0 0 73,-1-2 1,1 0-217,0 2 1,0-4 0,1 6-159,4-1-16,-4-5 0,5 11-511,-6-8 0,6 3-1277,3-3-843,4-2 1217,1 4 1671,0-6 0,0-12 0,0-4 0</inkml:trace>
  <inkml:trace contextRef="#ctx0" brushRef="#br0">28493 730 8129,'0'-8'1871,"0"2"-1302,0 6 1,1 0-1,4 0 258,4 0 1,-1 0-379,1 0 0,-2 6-202,3 3 0,-4 4 0,-6 0 44,0 1 1,0 0 0,0 0-69,0-1 1,0 1 0,0 2-23,0 2 1,0-1 0,0 4-83,0-1 0,0 3 1,-2-3-137,-2 1 0,2 1 0,-4 2-88,0-1 0,4-6 1,-4 3-212,0 0 0,5-5 0,-6 3-61,1-2 0,5-3 0,-5 1-390,0 0 0,4 0-284,-3 0 1,-1-1-459,2 1 174,-1-6 1335,5-2 0,0-6 0,0 0 0</inkml:trace>
  <inkml:trace contextRef="#ctx0" brushRef="#br0">28823 826 7912,'2'-9'3580,"2"0"-3042,-2 6 1,5-3-128,-2 6 1,1 6 0,3 3-1,-4 3-122,-4 2 0,4 0 1,0 0-90,-2-1 0,0 6 0,0-1-32,1-1 0,3 3 0,-4 0 27,1 1 0,2-3 1,-3 4-37,2-2 0,0 3 0,-4-5-145,4-1 1,-4-2 0,4-1-48,-4 0 0,-1-1-280,0 1-213,0 0 222,6 0 218,2-7 0,4-2 0,-1-8-61,-2-2 1,-4-5 0,4 0-29,2-2 1,-4-3 0,1-2-6,-2-1 0,5-5 0,-4 3 92,1-2 0,3 4 0,-5-5 42,2-1 1,-4 2-1,4 1 39,-2 1 0,0-3 0,-3 5 86,2 1 0,4-3 75,-4 2 0,-1-1 0,-2 7 223,2 3 1,-2-3-146,2 2 0,-1 4-46,2 2-45,-3-4-138,4 6 0,-6-2-104,0 8 1,0 4 0,0 6 136,0 0 1,-5-1-1,0 1 63,2 0 1,0 0-1,0 1-10,-1 3 1,-1-1-1,5 5-22,0-2 1,0 3-1,0-4-24,0 3 1,0-5-1,0 1-86,0-3 1,5-1 0,1 0-114,1 0 1,3-2 74,3-3 0,-3-3 0,-1-6 12,2 0 0,-4 0 0,2-1-51,2-4 0,1-4 27,2-10 1,-2 4-1,-1-3 26,-2 3 0,-4-5 0,2-3-15,0-3 1,2 3 0,-3 0 27,2-2 0,-5 4 1,1-1 46,-2 3 0,-2 0 0,1 5 6,4 1 0,-4 3-420,4 1-77,-4 0 0,-1 0-759,0 0-1250,7 6 2507,-6-3 0,11 6 0,-4 0 0</inkml:trace>
  <inkml:trace contextRef="#ctx0" brushRef="#br0">29677 909 7841,'0'-9'672,"2"1"1,2 2-1,5 1 1,4 1-64,0-1 0,1 1 0,0 4 0,0 0-628,-1 0 1,1 0-113,0 0 1,0 4 0,-1 1-139,1-2 0,0-2-655,0-1 1,0 0-107,-1 0 1,-4 0 1029,1 0 0,-7 6 0,3 2 0</inkml:trace>
  <inkml:trace contextRef="#ctx0" brushRef="#br0">29691 1047 7841,'-8'0'1099,"2"0"-259,6 0 109,0 0 1,6 4-509,3 1 1,8-1 0,1-4-220,-1 0 1,-1 0 0,-1 0-319,3 0 0,-2 0 0,2 0 9,-3 0 1,4 0 0,-1 0-831,-1 0 1,-2 0 0,-1 0 916,0 0 0,-1-6 0,1-1 0</inkml:trace>
  <inkml:trace contextRef="#ctx0" brushRef="#br0">30641 854 7841,'2'7'1313,"2"-2"-750,-2-3 524,4-2-229,-6 0-170,0 0-494,0-7 1,1 6 0,2-5 74,2 0 1,0 3-32,-5-7 0,0 1-155,0-5 0,0 1 0,0-1 5,0 0 1,0 0 0,0 1-13,0-1 0,0-1 0,0-2 9,0-2 1,0-1 0,0 4-79,0-3 0,0 1 0,0 4-47,0 0 1,0 1 312,0-1-235,6 0-401,-5 0-150,5 7 297,-6 0 0,2 9 114,2 3 0,-2 2 109,3 7 1,-4 0-1,-1 0 7,0-1 0,0 1 0,0 0 118,0 0 1,0 4 0,0 0 6,0-1 1,0 3-1,0-2-70,0-1 1,2 3-1,1-1-34,1-3 1,2 0-1,-3-3-86,2 1 0,6 0 10,-2 0 0,3-2-47,2-3 0,0 2 0,-1-7 46,1 0 1,0-3 0,0-1-2,0 0 1,-5 0-1,0-1 6,2-4 0,1 2 0,0-6 49,-3-2 0,4-1 1,-6-2 0,1 0 0,3 0 0,-7-1 8,-1-3 0,0 2 0,0-2-14,2 3 0,-1 1 1,-4 0-1,0 1 1,-1 0 0,-2 3-51,-2 0 1,-5 7 0,0-1 0,-2 2-414,-2 2 1,5 0-114,0 0 1,4 0-1,-4 0-1194,-1 0-633,3 0 2396,1 0 0,6 0 0,0 0 0</inkml:trace>
  <inkml:trace contextRef="#ctx0" brushRef="#br0">31137 771 7964,'0'-8'2158,"0"2"-2426,0 6 0,1 0 268,4 0 0,3 0 0,5 0 0</inkml:trace>
  <inkml:trace contextRef="#ctx0" brushRef="#br0">31274 785 9794,'8'14'492,"-2"-1"1,-1 1-1,-1 0-31,-1 0 0,-1 0 1,-2-1-27,0 1-482,0 0 1,2-2-256,2-3-35,-2-3 214,4-6 61,-6 0 0,0-1-88,0-4 0,1-1 0,2-5 5,2 2 0,1 0 1,-1-5-1,2 1-238,1-1 1,4 0 149,-3 0 1,2 0 0,0 1 96,-2-1 0,-4 5 0,4 1 151,1 2 1,-2-3 11,1 4 1,-4 1 310,4 4 1,-4 0 31,4 0 0,-6 1-113,2 4 0,-4 2 0,-1 7 1,0 0-79,0 0 1,0-1-104,0 1 0,0 0-24,0 0 0,0 0 0,-1-2 18,-4-3 0,2 2-62,-6-7-146,6 7 137,-4-10-28,7 6 1,0-9-19,0-3 0,0-2 0,2-5-19,3 2 1,2-3-1,6 0-27,-4-3 0,3-3 0,-3 5-110,3 1 0,2 0 1,-2 3 73,-2 1 0,2 4 197,-3-4 10,-3 6 1,5 3-55,-7 9 0,1 3 0,-5 2-79,0 0 0,5-5 0,-1 0-135,-1 2 0,-1 1 0,-1 0-369,4-3 1,-4 4-526,4-4 1,-2 3 1083,2 2 0,-4 0 0,5-1 0</inkml:trace>
  <inkml:trace contextRef="#ctx0" brushRef="#br0">30627 1267 7878,'-9'0'403,"0"0"0,0-2 1874,1-2-1945,2 2 0,7-4 0,4 6-114,4 0 1,3 0 0,4 0-38,2 0 1,-1 0 0,6 0 39,1 0 0,-1 0 1,3 2-87,3 2 1,7-2 0,-4 2 0,0-2-31,2-2 0,-5 0-111,3 0 1,-2 0 0,1 0-28,1 0 1,0 0 0,-4 0-41,-1 0 1,-1 0 0,-3 0 0,-4 0-392,-4 0 1,-1 0-573,-1 0-1863,1 6 419,0-4 2480,-6 4 0,-14-6 0,-10 0 0</inkml:trace>
  <inkml:trace contextRef="#ctx0" brushRef="#br0">30834 1487 7213,'14'0'935,"-1"0"89,1 0 1,-2-1 0,-1-2 1351,-2-2-2083,-6 0 1,-3 5 0,-9 0-162,-3 0 0,-3 2 0,-2 1-237,-2 2 0,-5 4 0,1-3-122,-3 2 0,4-4 0,3 4-40,-1-2 1,0 3-1,-3-3 94,5 2 1,4-4-1,3 4 47,2-2 0,1 5-1,-1-2 0,3-1-43,6 1 0,0-4 64,0 4 1,1-5-1,4 4 48,4-2 0,8-1 1,1-4 10,-1 4 1,3-4-1,-2 4 53,-1-4 1,-1 1 0,-3 1 40,1 2 1,-2 1 75,-2-2-16,-4-2 1,-8 9-353,-2-7 91,-4 7 1,-10-5 0,-1 3 0,1-3-371,-2 0 1,5-4 48,-4 3 0,-1-4 1,2-1-1,1 0-1029,2 0 1504,1 0 0,-6 0 0,-1 0 0</inkml:trace>
  <inkml:trace contextRef="#ctx0" brushRef="#br0">30613 744 6286,'10'-5'655,"-3"-1"1,1 0-303,0 0 0,-4-4-128,5 6 1,-4-5 174,4 4-218,-6-6 0,3 8 121,-6-6 337,0 6-28,0-3-183,0 6-111,0 0 0,-4 1-80,-1 4 1,-1-2-1,3 6 1,-3 2 60,-2 1 0,5-3-193,-1 1 0,-3-1 1,3 5 21,1-1 0,-3 1 1,1 0-33,2 0 0,-3-1 1,0 1-84,-2 0 1,3 0-1,-2 1 21,1 3 1,0-2 0,3 2 20,-2-3 0,-1-1-45,1 0 1,4 0 0,-4-1-4,4 1 1,1 0-101,0 0 1,0 0 54,0-1 0,0-4-163,0 1-155,0-1 251,-7 5 0,6-5-179,-4 0-6,4-6 63,1 3-119,0-6-2311,0 0 960,-6 0 1697,4-6 0,2-2 0,8-5 0</inkml:trace>
  <inkml:trace contextRef="#ctx0" brushRef="#br0">30600 744 7499,'-10'4'-240,"3"2"0,1 2 0,3 3 0,1 1 0,2 2 131,0-1 1,0-3 0,0-1 0,0 2 0,0 1 100,0 2 1,5-1 7,-1 1 0,1 0 0,-5 0 0</inkml:trace>
  <inkml:trace contextRef="#ctx0" brushRef="#br0">30558 1005 7067,'-7'8'-6,"-4"0"430,6-4-55,1-2 0,-1 5 424,1-2-191,-1-4 26,5 6-124,0-7 356,0 0-593,0-7 0,0 6 0,0-11 9,0 2 1,0 3-98,0-2 0,0-1 0,2-3 4,2-1 0,-2 0-50,2 0 1,2 1 0,1-1-126,0 0 1,-2-4-1,2-1 22,0 3 1,-1 0 0,-3 2-115,1 1 1,5-1-1,-4 0-67,-2 0 1,0 1 181,2-1 1,-4 0 0,4 0 36,-4 1 1,4-1 102,0 0 1,-1 0 21,-4 0 0,0 5-45,0 0 1,0 4 92,0-4 23,6 6-105,-4-3-138,4 6 0,-6 2-18,0 2 1,-2-1 18,-2 6 1,2-4 0,-2 4 0,2 2 141,2 1 1,0-3-105,0 1 1,0-1 0,0 5 44,0-1 1,0 1 0,0 0 14,0 0 1,5 4 0,-1 0-1,1-1 16,1-2 0,0-1-111,3 0 0,2 0 0,-5 0-9,2-1 0,-4 1 0,4 0-6,-2 0 1,3-1-1,-2 1 17,0 0 0,-4 0 0,3-2-114,0-3 0,-4 3 10,3-2 0,-4-3-30,-1 2 0,0-4 51,0 4 25,6-6 4,-4 3 87,4-6 194,-6 0-188,0 0-55,6 0 0,-4-1-17,2-4 1,2-2-60,-1-7 0,1 0 0,-3 0-20,2 0 1,1 1 0,-3-1 42,1 0 0,6-4 0,-4-2 35,1-2 0,1 1 0,3-3 17,-2 1 1,-1 4 0,2-4-9,-1-1 0,-4 2 1,4-1 1,2-1 0,-3 3 1,-1-1 79,-1 2 1,4-3 0,-6 5-19,-1 1 1,0-3 0,0 2-56,2 1 0,-1 2-138,-4 1 1,0 5-166,0 0 1,0 4-560,0-4 332,0 6 1,-1-3-435,-4 6 1,-2 0-118,-7 0 0,5 4 1,0 1 1069,-2-2 0,5 5 0,0-1 0</inkml:trace>
  <inkml:trace contextRef="#ctx0" brushRef="#br0">13909 8427 8424,'0'-7'1336,"-6"1"-1030,4-1 1,-6 6 0,4-4 155,-5 4-660,-4 1 1,0 0 136,-1 0 0,5 1-78,-1 4 104,7-4 70,-3 12 0,6-10 44,0 6 1,6-6 108,4 2 0,-3-4 17,2-1 1,1 0-74,3 0 1,0-1 0,-3-2-28,0-2 0,-6-1 1,4 1 15,-2-4 0,3 1-55,-4-1 1,1 5-127,-2-6 0,-2 6-66,2-5 1,-4 1 33,-4-1 0,1 3 0,-5 4-116,2-2 0,-5 2 1,2-3 91,-3 4 1,3 2-1,0 3 66,-2 0 0,-1 2 91,-2-1 1,0 1 0,2 5 61,3-2 1,-2-5 0,5 4 13,-2-2 1,5 0-1,-3-3 1,1 3 182,1 2 1,-1-3-154,5 4 0,2-4 1,2 2-17,6-1 0,-3 0 0,2-3 17,2 2 1,1 0 0,2-5-56,0 0 0,0-5 0,-1 0 0,1 1-51,0-2 1,-5 3 0,0-5 0,0 0-59,-1 1 1,3 2-1,-5-3 1,0 1-58,0-1 1,0 4 0,-3-6-206,2 0 0,0 2-53,-5-1 0,-7 6 216,-2-2 1,-3 4 0,-2 1 92,0 0 0,5 0 0,0 1 11,-2 4 1,1-2 0,-1 5 0,3-1 151,2 1 0,0-4-27,1 6 0,4-1 105,-4 5 1,4-5 42,1 0 1,1-4 32,4 4 0,3-6-48,5 1 1,1-2-252,0-2 0,0 0-158,-1 0 0,-3-5-152,-1 1 0,-6-7 100,1 2 0,-2 1 0,-2-1-46,0-2 0,-5-1 0,-1-2 181,-1 0 0,2 5 110,-4 0 1,4 6-1,-4-2 51,-2 4 0,4 2 14,-2 4 0,1-2 0,-1 6 8,4 2 0,4 1 0,1 2 91,0 0 1,0-5 41,0 0-98,0 0-76,0-1 0,1-2-39,4-6 1,-2 0-51,6 0 0,-4-1-103,4-4 1,-6 2-782,1-6-274,-2 6 0,-4-3 1184,-2 6 0,-4 6 0,-6 1 0</inkml:trace>
  <inkml:trace contextRef="#ctx0" brushRef="#br0">14639 7766 6565,'0'-7'262,"0"1"-71,0-1 0,0 4 0,1-4 1,2-1 1468,2 0-916,-1-1 1,-2-3 92,2 3-335,-2 3-328,4 6 1,-6 1 0,0 4 97,0 4 0,-1 3-177,-4 2 0,3 0 1,-2 0 45,2-1 0,1 1 0,-2 0-53,-2 0 1,1-1 0,2 1-31,-3 0 0,4 0 0,-4 0 40,4-1 1,1 1 0,-2 0 26,-2 0 1,2-1-163,-2 1 1,2-5 0,2 1 0,0 0-99,0 2 0,0 2 49,0 0 0,-5-5 1,1 0-236,1 2 1,1-3 0,2 1-141,0 2 1,-1-4 16,-4 2 1,4-4-1128,-4 4-410,3-6 1101,2 3 880,0-6 0,0 0 0,0 0 0</inkml:trace>
  <inkml:trace contextRef="#ctx0" brushRef="#br0">14900 7725 8039,'8'-6'1419,"-2"4"-799,-6-10 143,0 11-514,0-5 1,-2 7-89,-2 4 0,1 2 1,-5 7 79,2 0 1,-3 0-176,4-1 1,-4 1 0,3 0-1,0 1-46,0 4 1,-3-4-9,4 3 0,-1 2 0,3-2 62,-2-1 0,-4 3 1,4-1-96,2-3 1,2 4 0,1-1-58,0-3 0,0 0 19,0-2 0,6-1-49,3 1 1,3-6-39,2-4 1,0-2-1,0-2 35,-1 0 1,0-6 0,-3-3-15,0-4 1,-1 0 0,5-1 11,-1 0 1,0-4 0,-3-2 84,-1-2 1,-5 4 0,2-5 28,0-1 1,-5 2 0,4 1 128,-4 1 1,-2 1 0,-4 7 39,-4 3 1,1-2 0,-1 7-1,-1 1 0,-3 1-134,0 2 1,3 0 0,1 2 0,-2 1-230,-1 1 0,3 5 0,1-2-250,2 0 0,-3-2-125,5 4 0,-1-4 0,3 2-276,-2-1 1,2 1-278,-2-3 1121,2-2 0,8 4 0,2-6 0</inkml:trace>
  <inkml:trace contextRef="#ctx0" brushRef="#br0">15148 7739 8039,'6'-14'985,"-4"0"323,4 7-306,-6-6-340,0 12-488,0-5 0,-2 7 1,-2 4-26,-5 4 1,-2 3 0,0 2-75,2 0 1,0 1 0,-3 2-43,2 1 1,-2 2 0,4-3 80,1 1 1,1 5-126,6-4 0,-5 4 1,1-5 72,0-1 1,3-2-1,1-1-84,0 0 0,1-5-8,4 0 0,3-1 0,5 1-111,1-5 0,0-2 93,0-2 1,0 0-1,-1-2-94,1-2 0,-2 1 113,-2-6 0,2-1 0,-5-3-26,1-1 1,3 0 0,-5-1 35,2-4 0,-5 4 0,1-5 44,-2 0 1,-2 4 0,0-6-7,0 2 1,-2 2-1,-1 4 4,-1 0 0,-7 7-59,2 2 0,-4-1-251,0 1 0,-1 5 20,0 5 1,5 4-157,0-4 0,6 5-290,-2 0 0,4-3 29,1 2 0,0-4 258,0 4 0,1-6 0,4 2-282,4-4 708,3-1 0,2 7 0,0 0 0</inkml:trace>
  <inkml:trace contextRef="#ctx0" brushRef="#br0">15479 7711 8039,'6'-13'-18,"-5"5"1642,5-4-1128,-6 10 1,-1-9 0,-4 7-139,-4 1 0,-2 7 1,1 4-169,0 0 1,1 4-1,-4-3-20,-1 3 0,2 4 0,1 0 2,2 3 1,1 4 0,-1-3 71,4 1 0,2-3-160,-1 5 0,2-4 0,-3 2 64,4-1 0,2 3 0,3-5-146,0-1 1,2-2 0,-1-2-156,4-4 1,-1 2 0,1-7 68,2-1 1,1-1-1,2-2-17,-1 0 0,1 0 0,0-2-22,0-2 0,-1-4 1,0-6 46,-4 0 1,3-4-1,-4-2 87,-1-1 0,1 2-63,-3-4 1,-4 1-1,4-6 1,-5 0-113,-5 1 0,-1 1-50,-3 3 0,-8 3 0,3 8 0,-1 3 1,0-2 0,1 6-151,0 2 0,0 2-75,1 1 1,0 6 0,3 3-520,0 3 0,7-3 958,-1 1 0,2-1 0,2 5 0</inkml:trace>
  <inkml:trace contextRef="#ctx0" brushRef="#br0">15837 7808 8001,'0'-10'3993,"0"1"-3742,0 6-51,0-3 0,4 12 0,2 3 29,2 4 1,-5 0 0,3 1-15,0 0 1,-4 0-1,2 0 40,-2-1 0,-2 1-158,0 0 1,0 0-16,0-1 0,0 1-96,0 0-84,0-6 1,-2 2-118,-2-5-327,2-1 373,-4-4 0,6-1 86,0-4 0,0-2 0,0-7-152,0 0 0,6-1 0,2-2-77,0-1 0,4-5 0,-3 3 85,3-2 1,2 6 0,0-3 232,0 4 0,-2 1 1,-1 2 129,-2 3 0,0-2 383,5 6 66,-1 1 0,1 4-20,0 0 0,0 1-281,0 4 1,-5-2-264,0 6 1,-1 0 19,1 5 0,-2 0 0,-4 0-144,2-1 0,0 1-29,-5 0 0,0 0 60,0 0 1,0-1-37,0 1 83,0-6 82,0 4 10,0-11 1,0 4-62,0-10 1,0 2-1,0-6-137,0-1 0,0-3 0,1-2-63,4-3 1,-2 1-87,6-6 1,0 4-1,5-3 1,0-1-80,0 1 1,-1 2 0,1 7 116,0-1 0,0 2 0,-2 1 248,-3 2 269,3 6 0,-4-4 151,6 7 0,-7 2-16,-2 3 0,1-2 0,-1 6-11,-2 2 0,-2 2 0,-1 4-176,0 1 0,5 1 1,-1-5-106,-1-1 0,-1 6 0,-2-1-272,0-1 0,0-2 0,0-1-259,0 0 0,0 0-705,0-1 1,2 1-450,2 0 0,-2-5 1567,2 0 0,-2 0 0,-2 5 0</inkml:trace>
  <inkml:trace contextRef="#ctx0" brushRef="#br0">14432 8345 8242,'9'-5'381,"0"-1"0,2 0 0,1 0 1,2 1-1,1 1 0,2-1 264,2 2 0,4 0 0,-4 0 1,3-2-294,2 2 1,2 2-1,2 1-129,-1 0 0,1 0 0,0 0-17,-1 0 0,2 0 1,2 0-54,1 0 1,5 0 0,-4 0-42,2 0 1,2 0-36,4 0 0,2 0 0,2 0-106,1 0 1,1 0-1,-1 0 85,4 0 0,-1 0 0,2 0-47,1 0 1,-5 0 0,-1 0-125,-3 0 0,3 0 0,0-2 93,-2-2 0,-1 2 1,-2-4 156,1 0 1,-1 3 97,0-7 1,1 7-1,-2-3 1,-2 2 17,-2-1 1,-5-4-1,1 4-225,-3 2 1,-1-3 0,-1 2 30,1 1 0,-1 1-172,1 2 0,-5 0 0,-2 0-349,-1 0 0,0 0-96,-1 0 1,-4 0-1,3 0-263,-3 0 1,-7 2 0,-2 1-592,0 1 1,-6 2 339,0-1 1074,0-4 0,-18 6 0,3-7 0</inkml:trace>
  <inkml:trace contextRef="#ctx0" brushRef="#br0">14969 8537 7069,'0'-9'1181,"2"2"371,2 1-1130,-2 1 0,5 0 179,-2 1 0,-2-2 694,6 1-410,-6 4-668,3-6 0,-6 14 0,0 2 33,0 3 1,0 3-78,0 4 1,0-4 0,0 5 5,0 0 1,0-5 0,0 5-164,0 0 1,0-3 0,0 4-1,0-1-103,0-3 0,0 3 29,0-2 1,0 2 0,0-3-10,0 1 1,-1 0-1,-2-4-150,-2 0 1,1-5 0,4 0-133,0 2 0,0 1-330,0 2 1,0-5-413,0 0 1,0-4-1275,0 4 2365,0-6 0,6 3 0,1-6 0</inkml:trace>
  <inkml:trace contextRef="#ctx0" brushRef="#br0">15465 8593 7933,'0'-10'162,"0"1"0,0-1 526,0-3 0,0-1 0,1 2 0,2 2 968,2 0-634,0 7-788,-5-3 1,0 8-1,0 2 4,0 5 0,0 4 0,0 0-51,0 1 0,-2 5 0,-1 1 0,-2-1 36,2 1 1,-3 0 0,2-3-66,1 1 0,-4 5 0,3-4 28,1-2 1,-3-1 0,1 1-173,2 2 0,-3-1 0,1-4-140,2-1 0,0 1 1,0 0-1,-1 0-225,1 0 0,1-5 0,2 0-303,0 2 1,0-4-1192,0 2 189,0 1-361,0 3 1368,0-5 1,2-3 0,1-10 648,1-4 0,7-3 0,-3-2 0</inkml:trace>
  <inkml:trace contextRef="#ctx0" brushRef="#br0">15671 8675 7933,'-13'5'0,"-1"-1"0,5 1 366,0-5 0,-1 5-78,-3-1 1,-1 2 0,0-1 0,0 3 63,0-1 1,1 4-87,-1-7 1,2 7 108,3-2-305,2-3-35,7 7 0,7-7 112,2 3 1,3 2-1,2-7 22,-1-1 0,-3 3 1,-1-1 36,2-2 1,-1 0 0,1 0 99,-2 2 1,-4 1-104,4-1 1,-6-2-1,3 4-245,0-1 0,-4 5-43,2-2 1,-2-1-369,-2 1 0,0 0-1117,0 5-22,0 0 16,0 0 1576,0-1 0,6-5 0,2-2 0</inkml:trace>
  <inkml:trace contextRef="#ctx0" brushRef="#br0">15850 8730 8292,'-7'0'2001,"1"0"-1624,6 6 1,0 2-15,0 6 0,-2-5 0,-1 0 183,-1 2 1,-1 1-56,5 2 0,0 0-298,0-1 0,0 1 0,0 0 59,0 0 0,0-5-136,0 0 0,0 0-48,0 5 1,0-5 74,0 0-668,0 1 509,0-3 65,0-1-170,0-6 1,0-1 44,0-4 0,0-2 0,1-7-123,4 0 0,-2 0 1,6 1-157,2-1 0,-3-5 0,1 1 85,2 1 0,1 2 0,2 1 82,-1 0 0,-4 5 1,1 2 350,0 0 0,3-2 200,0 5 0,1-6-43,0 6 0,-5-1 199,0 5 1,-4 0 76,4 0 1,-4 0-249,4 0 0,-6 6-350,1 4 1,-2 2 0,-2 2 0,0-1-50,0 1 1,-5 0 41,1 0 0,-2-1 1,3 1-161,-2 0 0,0 0 128,5 0 1,0-5-1,-1-2 49,-4-1 161,4-1-189,-5-5 1,6-6-1,1-3-69,4-3 1,-2-2-1,5-2 1,-1 0-225,1-3 0,1-4 0,5 3 0,1-1-210,3-3 0,-2 4 0,2 1 0,-3 4 159,-1 1 0,-5 2 0,1 1 429,0 2 1,-2 6 280,1-2 0,-4 4 352,4 1 1,-6 1-163,2 4 0,-4-2 1,-1 6-122,0 2 1,0 1 0,0 2-179,0 0-1,0 0-142,0-1 0,0 1 0,0 0 0,-1 0 83,-4-1 0,3-3-507,-2-1-395,2 0-648,2-1-1703,0-2 1913,0-6 0,0-2 1163,0-2 0,6-4 0,2-6 0</inkml:trace>
  <inkml:trace contextRef="#ctx0" brushRef="#br0">13468 7229 7029,'0'-7'2255,"-6"1"-1948,4-1 0,-4 7 1,6 0-23,0 8 0,0 0-176,0 1 0,-4 0 0,-2 5-65,-2 0 1,-1-1-1,-5 1-13,0 0 0,5 0 0,0-1 14,-2 1 0,-1 0 1,0 0 16,2 0 0,-2-1 1,3 1 24,-3 0 0,0 0 0,1-1 0,2 1 51,-2 0 1,-1 0-65,-2-1 1,2 1 0,1 0-37,2 0 1,0 0 0,-5-1-65,0 1 1,2 0 0,1 0-3,2-1 1,1-3-1,-2-1 17,0 2 0,6 1 0,-5 2 24,-2-1 1,3 1 0,-1 0 64,-2 0 0,-1-1 1,0 1 0,3 0 0,-4 0 0,4-1 30,-3 1 0,-2 0 0,0 0-44,1 0 1,4-2-1,-1-2-48,0 0 1,2-1 0,-1 3-3,-2-3 0,3 3 0,-1-4-49,-1 0 0,2 4 42,-1-3 0,0 3-49,-5 2 0,5-5 10,-1 1 1,6-3-1,-4 4-7,2-2 0,0-6 0,3 3 12,-2 0 0,-4-3 16,4 7 1,-5-3-2,1 2 0,1 2 7,-1-6 1,4 4 20,-4-4 0,4 4 22,-4-5-18,6 7 0,-8-8 37,7 6-174,-1-6 63,-1 10 1,5-10-1,-6 4-77,1-1-164,5-1 1,-10-3-911,7 2-1129,-1-2 2333,5 4 0,0-6 0,0 0 0</inkml:trace>
  <inkml:trace contextRef="#ctx0" brushRef="#br0">15162 9419 7784,'6'-8'206,"-3"-3"0,6 5 1,2 0-1,1-1 1,4-1-1,0-1 1,3 0-1,-2-1 278,-2 0 0,0-3 1,2 0-273,1-1 1,5 0 0,-4 0-75,-3 1 0,4-1 0,0 0 24,2 0 1,-4-4-1,3 0-85,-1 1 0,3 1 0,-3 3 57,2-1 1,-6 0 0,4 0-45,0 1 1,-4-1-1,2 0 0,-3 0 1,4 0 0,-1 2-55,-1 3 0,-2-3 1,-1 3 24,0-4 0,-2 0 0,-1 0 20,-2 4 1,0-3-1,5 3 8,-1-3 0,0-2 1,-3 0-31,0 0 0,-1 2 0,5 1-11,-1 2 1,1 0-1,0-5-73,0 0 0,-5 1 0,0-1 14,2 0 1,1 0 0,2 1-64,-1-1 0,0 0 0,-3 0 8,0 0 0,-1 5 1,5 0 0,-1-2 0,-3 4 0,-3-2 34,-1-2 0,5 5 0,-3 0-17,-1-1 0,4 4 0,-5-4 12,2 1 1,-4 0 15,6 1 1,-6 3-1,4-4-2,-2 0 20,5 5 0,-8-10-20,6 6-796,-6 1-907,3 4 679,-6 0 0,-1 1 1046,-4 4 0,-3 2 0,-5 7 0</inkml:trace>
  <inkml:trace contextRef="#ctx0" brushRef="#br0">28754 2010 7456,'0'-9'-1010,"0"0"1419,0 6 1,0-9 385,0 3-489,0 2 127,0 1 100,0 6 1358,0 0-1733,0 6 0,5-2-111,-1 5 1,1-5 43,-5 5 1,0-4-32,0 4 1,0 0-104,0 5 1,0-5 105,0 1-112,0-1 0,0 5 28,0-1 0,0-4 29,0 1 1,0-1 20,0 5 0,0-5 15,0 0 46,0 0 1,0 5-5,0 0 0,0-5 36,0 0 46,0-6-86,0 9-40,0-4 0,0 1-6,0 0 0,0-4 2,0 4 0,0-4 30,0 4-30,0-6 1,0 5 28,0-4-32,0-2-45,0 4 1,0-5-1,0 4-119,0-4 87,0 6-13,0-1 1,0-3 31,0 6 23,0-6 0,0 3 17,0 0 47,0-4 8,0 4 1,0-5 88,0 4 36,0-3-92,0 4-141,0-6 1,0 1 71,0 4-43,0-4 1,0 7-34,0-3 80,0-4-46,0 5 3,0-6 13,0 6 0,0-4-95,0 4 1,0-4-34,0 2-34,0-2 76,0 4 1,0-5 106,0 4-26,0-4 5,0 6 43,0-7 73,0 0-105,0 6-81,0-5 57,0 5-7,0-6-32,0 0-179,6 0 142,-4 0 0,4 2-46,-6 2-31,0-2 132,0 4-50,0-6-695,0 0 0,-6-6 0,-2-2 0</inkml:trace>
  <inkml:trace contextRef="#ctx0" brushRef="#br0">29181 2134 7924,'-7'-1'-770,"0"-2"1,3-3 1125,-1-2 0,1 3 105,4-4 1,0 5 498,0-6-46,0 7-344,0-3-332,0 6-36,0 0 0,0 6 0,-2 5-28,-2 6 1,2 0-1,-4 4-21,0-1 0,4 3 0,-2-3-42,2 1 0,2-2 0,0 4-34,0 1 1,0-4-1,0-2 1,0-1-7,0 2 0,0-4-139,0 3 1,0-2 0,0-3-19,0 1 0,0-5-81,0 0 0,2-5-445,2 0 472,-2-2 0,5-2 1,-2 0 0,-3-6-38,2-4 1,-2-2 0,-2-2-104,0 1 0,4-1 78,1 0 0,4 0 40,-4 0 0,1 5 23,-2 0 153,-2 6 237,10-3-145,-10 6 1,10 5 0,-4 1-56,-1 1 1,4-2 0,-5 4-27,2 2 0,-4-4 1,4 3-86,-2 0 0,-1-2-17,-5 1 1,4 0-300,1 5 1,1 0-415,-2 0-81,-2-7-206,4-1 1077,0-6 0,2 0 0,6 0 0</inkml:trace>
  <inkml:trace contextRef="#ctx0" brushRef="#br0">29443 2355 7706,'8'0'792,"-2"0"-455,-6 0 1,0 1 139,0 4 1,0 2-245,0 7 1,0 0 0,0 0-58,0 0 0,-2-1-32,-2 1 1,2 0-281,-3 0-47,4-1-171,1 1-5,0-6 335,0-2 22,0-6 1,0-2-48,0-2 1,0-5 15,0-10 0,0 2 17,0-6 0,1 7 0,2-3 32,2 4 1,1 6 0,-3 0 2,2-2 1,4 3-13,-4-1 0,5 6-31,-1-2-73,-2 4 0,5 1-345,-3 0 1,-1 0 0,1 0 441,2 0 0,1 0 0,2 0 0</inkml:trace>
  <inkml:trace contextRef="#ctx0" brushRef="#br0">29966 2368 7911,'2'-9'845,"2"0"-561,-2 6 0,10-3-23,-3 6 0,2-2 0,0-1-5,-2-1 0,0-1 1,5 5-421,0 0 1,1 0 0,2 0-301,1 0 0,2 0 0,-3 0-1054,1 0 1518,7 0 0,-4 0 0,7 0 0</inkml:trace>
  <inkml:trace contextRef="#ctx0" brushRef="#br0">30104 2424 7911,'-14'0'319,"5"4"1,1 2 0,1 2 0,1 3 260,-1 1 1,4-3 0,8-1 0,4-1-843,3 1 0,4-5 49,2 2 1,3-4-1,7-1 213,0 0 0,5 0 0,2 0 0</inkml:trace>
  <inkml:trace contextRef="#ctx0" brushRef="#br0">30572 2300 7904,'0'-10'820,"0"1"-322,0 6-248,0-3 1,-1 6-131,-4 0 1,2 0 35,-6 0-73,0 0 1,-5 0-16,0 0 0,5 5 0,1 1 5,2 1 1,-3-2 0,4 4 0,1 2 22,-2 1 0,3-3 1,-5 1-21,2 0 0,1 2 0,5 2-26,0 0 1,0 0-1,0 0 26,0-1 0,0 6 0,0-1-37,0-1 1,0 0 0,0 0-22,0 1 1,0 0 0,0-4-8,0 0 1,2 0 0,1-1 0,3 0-17,2-4 1,-1 3-28,2-3 1,4-1-1,-4-1 5,3 0 1,2-3 0,0-4-14,-1 0 1,-3 0-1,-1 0-83,1 0 0,3 0 1,0-1-70,1-4 0,-2-3 0,-1-4 74,-2 3 0,-1-3 1,1 3-101,-4-4 0,-2 0 61,1-1 1,-2 0 65,3 0 1,-10 5 68,-4 0 0,-3 6 12,-2-2 0,0 4-44,0 1 0,5 0 19,0 0 1,0 0 4,-5 0 1,5 4 13,0 1 1,-1 6-8,-3-2 1,5-2-158,3 3 1,4-6-609,1 5 538,0-6 0,1 4 1,4-7 249,4 0 0,3-7 0,2 0 0</inkml:trace>
  <inkml:trace contextRef="#ctx0" brushRef="#br0">30971 2355 7904,'-13'0'0,"4"0"-108,-1 0 0,1 0 122,-5 0 1,1 0-1,-1 0 640,0 0 1,5 1-371,0 4 0,0 2 0,-4 7-193,4 0 0,-2 1 0,5 2 5,-1 1 0,4 1 0,-2-5 42,3-1 1,2 1 0,0 0-39,0 0 1,2-5 0,3-1-168,4-2 1,-2 0-1,3-3-42,0 1 1,3 1-1,0-5-41,1 0 1,0-2-77,0-2 0,-1-4 82,1-6 0,-5 1 0,-1-1 61,-2 0 0,-1-1 1,-5-2-59,0-1 1,0-5-1,0 3-60,0-2 0,-6 4 0,-2-3 48,0 1 0,1 1 1,2 7-469,-4 3-98,3-3 719,0 4 0,6 0 0,6 2 0,1 6 0</inkml:trace>
  <inkml:trace contextRef="#ctx0" brushRef="#br0">31109 2382 6749,'0'-7'3103,"0"0"-2813,0 7-50,0 0 1,0 7-88,0 2 0,0-2 1,0 3-23,0 0 0,0 3 0,0 0 24,0 1 1,0 0 0,0 0 138,0-1 0,0 1-28,0 0 1,0 0-148,0-1 0,0-3 106,0-1-248,0-6 66,0 3-139,6-6 0,-3-5 0,5-1-278,-2-1 0,0-3 95,-1-3 1,3-1 0,4-1 82,-3-4 1,2 4 0,-5-3 57,1 2 1,-2 3-1,4-1-3,2 0 0,-5 5 273,-1 0-64,2 6 60,-5-4 86,10 7 1,-9 2-3,6 3 0,-6 2 0,2 7-45,-4 0 1,1-5-1,1 0-59,2 2 1,-1-4 0,-4 3 3,0 0 0,-1 3-51,-4 0 20,4-5 1,-7-2-125,3-6-71,4 0 15,-5 0 0,7-6 1,2-3-1,3-2-153,2 2 0,-2-3 0,5 3 57,0-4 1,4 0-1,-6 0 1,3 4 66,2 5 1,-5-3 0,0 3 177,2 1 1,-3 1 110,1 2 1,-4 0 0,2 2-15,-1 2 0,-1-1-22,-5 7 1,5-1 0,-1 5-148,-1-1 0,-1-4 1,-2 1-174,0 0 0,0-2 1,0 1-52,0 2 0,0-3-158,0 1 0,0-5-308,0 6 1,1-3 711,4 2 0,2-3 0,7-6 0</inkml:trace>
  <inkml:trace contextRef="#ctx0" brushRef="#br0">31660 2396 8001,'-9'0'884,"0"0"1,6 6-643,-2 3 0,4-1 60,1 1 0,0-4 0,0 4 252,0 2 1,0 1-508,0 2 1,1-2-609,4-3 1,2 2-554,7-7 1,-5 1-40,0-5 1,-4-6 1152,4-3 0,-6-4 0,3 0 0</inkml:trace>
  <inkml:trace contextRef="#ctx0" brushRef="#br0">31729 2231 8001,'-6'-14'0,"4"-4"0,-4 1 687,0 5 0,4-2-57,-2 5 1,2 1-692,2-1-323,0 6 0,6-8 0,4 6-647,2 2 1,-3 2 1030,0 1 0,0-6 0,5-2 0</inkml:trace>
  <inkml:trace contextRef="#ctx0" brushRef="#br0">31825 2107 8001,'0'14'0,"0"-1"0,0 3 442,0 2 1,0-1-1,-1 4 200,-4-1 0,2 5-174,-6-2 1,6 3 0,-2 0-70,4-3 1,1 3-1,0-3 1,0 1-144,0-1 1,0 1-281,0-5 0,0-1 0,0-4-131,0 0 1,0-5-100,0 0-158,0-6 383,-6 3 0,4-12 2,-2-3 1,2 1 0,2-1-55,0-2 1,2-2 0,2-4-161,5-2 0,-1-5 0,3 1-84,4-3 1,-1-2 0,6 2-142,0 4 0,-5-3 1,3 7 111,-3 1 1,4 3 0,-1 5 315,-1 4 0,-2-1 16,-1 2 0,0 1 499,0 7 1,-1 5-66,1 10 1,-2-7 0,-2 5 43,-6 0 1,2-1 0,-1-2-105,-2 0 0,0 1 0,0 2-145,2 1 1,-1 1-173,-4-5 0,0-1-455,0 1 0,0-5-1540,0 0 1960,0 1 0,0 3 0,0 1 0</inkml:trace>
  <inkml:trace contextRef="#ctx0" brushRef="#br0">17021 8290 6532,'-8'0'420,"2"0"-260,6 0 337,0 0-229,-6 0 178,5 0 1,-7 0 410,3 0-146,-2 0-492,-7 0 1,0 0-70,0 0 1,5 0-52,0 0 1,4 4 82,-4 1-369,6-1-125,-3-4-12,6 7 297,0-6 0,6 5 7,3-6 1,-1 0 0,1 0-28,2 0 0,-3-1 0,1-2-2,1-2 0,3-4 0,-1 3-5,-3-2 0,2 3 74,-7-4 1,6 0 119,-6-5 1,1 5 152,-5 0-126,0 6 0,-2-8-26,-2 7-73,-4-1 0,-6 5-106,0 0 1,5 0 8,0 0 0,6 2-13,-2 2 0,4-1 49,1 6 0,-2-6 0,-1 4 63,-1-1 0,-1-3 1,5 6 86,0 2 1,0-4 74,0 2 0,0 1-97,0 3 0,5 1-132,-1 0 0,2-5 18,-1 0 0,-2-1 0,6 1-167,2-4 151,-5-4 0,6-1-11,-2 0 1,-3-1 22,2-4 1,-6 2 0,4-6-12,-1-2 1,-5-1-102,4-2 1,-4 0-1,-1 1-12,0-1 0,0 0 31,0 0 1,-1 2-1,-4 1-148,-4 2 1,-3 2 176,-2-3 0,0 4 17,0 6 1,1 0 141,-1 0 1,0 6-51,0 4 0,5 0 0,2 1 0,0-2 146,4 2 0,2 1 5,1 2 0,0 0 0,0-1 8,0 1 1,0 0 0,1 0-22,4-1 0,-2 1-93,6 0 1,0 0-134,5 0 1,0-7 37,0-2 1,-5-4 0,0-1-81,2 0 1,-4 0 8,3 0 1,-1-1-85,5-4 1,-5 2 0,-2-6-9,0-2 0,-3 4 1,-4-3-55,0 0 1,0-3-1,0 0 38,0-1 0,0 0 0,0 0-85,0 1 0,-1-1 299,-4 0 0,2 6-28,-6 4 0,4-2 33,-4 1 0,1 2 1,-2 6 83,0 2 0,7 1-53,-1-2 1,-2-1 16,1 7 0,0-1 66,5 5 0,0-5 367,0 0-105,0 0-319,0 5 0,0-5 0,2-1-20,3-2 0,-2-2-27,6-4 0,-5 0-213,6 0 1,-6 0-62,5 0 0,-4 0-62,4 0 1,-6-1 96,2-4 1,-4 2 0,1-4-157,2 1 1,-2-5 81,3 2 0,-4 1-401,-1-1 162,0 6 0,-1-3-57,-4 6 1,2 0 0,-5 1 546,2 4 0,-5-4 0,4 5 0</inkml:trace>
  <inkml:trace contextRef="#ctx0" brushRef="#br0">17902 7560 6119,'0'-9'239,"0"-1"0,2 1 258,3 2-338,-4-6 0,10 10 68,-7-6 0,2 5 423,-1-6-264,-3 7 1,4-4 188,-6 2-305,0 4 1,0-4-1,0 10 58,0 4 1,0 4-173,0 6 0,0-4 0,0 4 1,0-4 117,0-1 0,0 4-240,0 0 0,-2 2 0,-1-3 0,-1 1-21,0-1 0,3 3 0,1 0-42,0 1 1,-5-4 0,1 3 40,1 0 1,1-5 0,2 4-56,0-4 0,0-1 0,0 0-18,0-1 0,0 1 0,0 0-208,0 0 0,0-1-231,0 1 0,0 0-296,0 0 1,0-5-933,0 0 261,0 0 1467,0 5 0,6-6 0,2-2 0</inkml:trace>
  <inkml:trace contextRef="#ctx0" brushRef="#br0">18247 7505 8048,'1'-8'11,"2"2"1,3 0 310,2-3 1,-3-2 0,4 2-153,2 4 0,-4 2 62,2-1 1,-4 2 62,4-3 1,0 4 482,5 1 6,-6 0-391,4 0 0,-10 1-70,2 4 0,2 3-152,-1 5 0,-1 1 0,-4 0 7,0 0 1,0-1 0,0 1-54,0 0 0,0 0 1,0 0-8,0-1 0,0 6 0,0-1 9,0-1 1,0 3-1,0-2 30,0-1 0,0 3 1,0 0-43,0 1 0,0-4 0,0 3-25,0 0 1,0-5-1,0 3-60,0-2 1,0-2 0,0-1 44,0 1 0,0 0-214,0 0 1,0-5-78,0 0 1,0-4-326,0 4 53,0-6 36,0 3 142,0-6 94,0 0 1,0-6-118,0-3 0,0 1 34,0-1 0,0 0 136,0-5 0,0 0 0,2 2 1,3 3 0,-2-4 0,4 4 22,-1-3 1,4 3-1,-6 0 144,-1-2 1,5 3-1,-1-1 46,1-2 1,3 4 0,-5-1 28,2 2 0,-4-3 1,5 3-7,2-2 1,-3 3 0,1-2 84,2 1 0,-1 0 0,1 2 14,-2 0 1,-1-2-51,1 1 0,3 4 30,-2-4 1,-3 4 166,2 1-125,-6 0 1,8 6-36,-6 3 1,-1-2 0,-4 3 38,0 0 0,5 3-66,-1 0 0,1 1 0,-3 0 32,2 0 0,-2-1-130,2 1 0,-2 0 0,-2 0-41,0 0 1,4-5-279,1 0 53,0 0 0,-4 3-640,4-3 428,-4 4 0,7-12-1154,-4 4 134,-2-4-99,4-1 433,-6 0-129,0 0 1259,0 6 0,-6-4 0,-2 4 0</inkml:trace>
  <inkml:trace contextRef="#ctx0" brushRef="#br0">18839 7821 7956,'0'-7'1947,"1"1"-1678,4 6 0,-3 1-97,2 4 0,-2 2 1,-1 6-1,2-3 201,2 0 0,-1-1-201,-4 5 1,0-1 0,2 0 64,3-4 1,-4 3-155,4-3 0,-4-1-108,-1 1 0,0-4-73,0 4-201,0-6-139,0 3 191,-6-6 0,5-2 138,-4-2 0,3-4 0,2-6-42,0 1 1,0-1-1,0 0-40,0 0 1,0-4 0,0-2-59,0-1 0,5 4 0,1 0 104,2 6 0,-4-1 175,6 3 1,-1-3-71,4-2 1,-3 6 17,-1 4 0,-5 2 1,4 1-1,0-3-39,-1 0 1,-2-1-254,4 5 1,-4-1-979,4-4 1292,-6 4 0,9-5 0,-4 6 0</inkml:trace>
  <inkml:trace contextRef="#ctx0" brushRef="#br0">11953 9047 8035,'-6'-8'67,"-3"4"164,3 2 185,0 2-135,6 0 0,0 2-76,0 2 0,0 4 1,0 6-35,0 0 0,4-1-144,1 1 0,-1 0 32,-4 0 0,0-5-92,0 0 534,0-6-338,0 3 0,0-7-105,0-4 1,0 2 0,0-6-90,0-2 0,0-3 11,0-4 0,0 3 0,2-4-61,2 4 1,0 1-1,5 0-71,1 1 0,-2-1 1,1 0 67,2 0 0,3 1 0,3 0 61,1 4 1,2-3 0,-3 4 110,1 1 0,7-4 0,-4 6-96,0 2 0,4 0 0,-7 0-455,-1-1 0,-2-1 0,-1 5-1442,0 0 1905,0 0 0,-1 0 0,1 0 0</inkml:trace>
  <inkml:trace contextRef="#ctx0" brushRef="#br0">17723 8331 9361,'2'-8'197,"2"4"1,6 2 0,2 2 0,2 0 0,-1 0 109,1 0 0,6 0 1,3 0-119,3 0 0,2 0 1,1 0 53,3 0 0,0 0 1,8 0-35,3 0 1,3 0 0,-2 0-25,2 0 1,10 0 0,-1 0-8,2 0 1,4 0 0,1 0-113,0 0 0,1 0 1,1 0-50,-4 0 0,-5 0 0,-3 0-103,-1 0 0,-9 0 0,1 0-20,-5 0 1,-7 0 0,0 2-165,-7 2 1,1-2 0,-7 2-842,-1-2 0,-6 3-1359,-2-1 2470,0 7 0,-8-4 0,-2 7 0</inkml:trace>
  <inkml:trace contextRef="#ctx0" brushRef="#br0">17916 8785 7769,'5'-9'480,"-1"0"1,-1-2 889,-1-1-714,-2 4-430,0 2 1,-2 6-248,-2 0 0,-4 0-15,-6 0 0,1 5 1,-1 1 34,0 2 0,0-4 95,1 5 1,-1-1-1,0 3-22,0-2 0,0-4 0,1 2 18,-1-1 0,5 3 0,0-2 83,-2 0 1,-1 2-63,-2 5 1,5 0-18,-1 0 1,7 0 0,-1-1 0,2 1-14,2 0 1,0 0-7,0-1 0,0 3 1,0 0-3,0 3 1,6-1 0,4-4-67,2 0 1,2 0-1,-1-1-82,1 1 1,1-2-1,2-1-22,2-2 0,1-6 0,-4 2-122,3-4 1,4-1-1,-3 0 115,1 0 1,-4 0 66,1 0 0,-3-1 0,-2-4-58,-4-4 0,3-2 1,-4 1-62,-1 0 0,0 1 1,-6-4-35,4-1 1,-4 0 0,4 0-18,-4 0 1,-7 1-1,-1-1 74,-1 0 0,-4 5 1,3 1 181,-4 2 1,4 0-46,0 1 1,0 4 49,-5-4 0,0 8 0,2 4 68,3 0 0,-2-2 0,5 4 86,-2 2 1,5 1-177,-1 2 1,2-1-1,2 1-164,0 0 0,0-5 1,2-1-144,2-2 1,-1 3 0,6-3-127,2 2 1,-3-5 400,1 2 0,6-4 0,7-1 0</inkml:trace>
  <inkml:trace contextRef="#ctx0" brushRef="#br0">18481 8923 7874,'0'-14'1643,"0"1"-933,0-1 0,-2 6-713,-2 4 1,-4 2-1,-6 4 78,0 2 1,5-1-1,0 5-87,-2-2 1,-1 3 0,0-3-6,3 2 1,-3 0 0,4 2 99,0-1 0,-3-4 0,7 4-3,1 2 1,-3-3-1,1 1 91,2 1 1,2-2 11,1 1 0,0 0 24,0 5 1,6 0 45,3 0 1,-2-7-101,3-2 0,-1-2-76,5 2 1,-1-4 0,1 4-181,0-4 1,0-1-1,-2-1-85,-3-4 1,3 4-1,-4-5-157,0-1 0,4 0 148,-3-7 1,2-1 0,0-2 38,-2-2 1,-6 0-1,1 2 57,-2-2 0,-2-5 0,-2 3 161,-2-1 1,-4-2 20,-6 5 1,-4-4-1,0 5-9,1 1 0,1 3 0,1 4-19,-3 0 0,3 7-139,-4-1 0,4 2 0,3 4-205,2 2 1,0-1-1,5 7-282,2 0 1,2-2-1,1 1 573,0 2 0,-7 1 0,0 2 0</inkml:trace>
  <inkml:trace contextRef="#ctx0" brushRef="#br0">18371 8840 7537,'0'-9'1626,"0"0"-1359,0 6-118,0-3 1,-2 6 59,-2 0 0,2 1-64,-3 4 1,2 3-57,-1 5 0,2-3 1,-2-1-57,2 2 0,1 1 0,-3 2-8,0-1 0,-1 3 0,5 0 20,0 3 1,-4-1-1,-1-4-3,2 0 1,2-1-1,-1 1-17,-3 0 1,4-5-1,-4 0 10,4 2 1,2-3-35,4 1 0,-2-5 1,6 4-79,2-2 0,-4-1-20,3-5 1,-1 0-273,5 0 0,-1 0-395,1 0 0,0 0-601,0 0 1365,-7-6 0,6-2 0,-6-6 0</inkml:trace>
  <inkml:trace contextRef="#ctx0" brushRef="#br0">18853 8964 7973,'0'-9'182,"0"0"0,0-2 1519,0-1-826,0 4-653,6 2 1,-5 8-61,4 2 0,-4 4 0,-1 6-33,0 0 1,0 1 0,0 2 85,0 1 1,0 0-59,0-4 1,0 0-72,0 0 0,2-2 0,1-1 169,2-2-202,-1-6-163,-4 3-29,0-6 22,0 0 1,2-6-148,2-3 0,-1-3 0,5-2-131,-2 0 0,0-1 0,-3-2 103,2-2 1,4 1 0,-4 4-255,-2 1 396,4-1 0,-4 0 434,7 0 117,-7 7 0,7-1-63,-5 3 0,1 4-2,-1-4 0,-2 5-48,6 5 1,-4 3-136,4 5 0,-6 1-50,1 0 1,-2 0-39,-2-1 0,0 1 78,0 0 1,0-5-50,0 0 5,0-6-101,0 3 1,1-7-1,2-4-185,2-4 1,1 1-1,-3-1 1,3-1-199,2-3 0,-3 0 0,4-1-110,2 0 0,1 0 365,2 1 0,-1 0 362,1 4 128,0 3 1,-2 8-81,-3 2 0,2 4 1,-6 6-151,-2-1 0,-2 1-185,-1 0 0,2-2 0,1-1 0,1-2-269,-1 2 1,-1-4 0,-2 2-405,0 2 0,1-5 0,3 0-302,0 1 1,2-6 1029,-1 4 0,2 2 0,7 1 0</inkml:trace>
  <inkml:trace contextRef="#ctx0" brushRef="#br0">19390 8896 8663,'0'9'784,"0"0"0,1 2 0,2 1-834,2 2 0,4-5-399,-4 0 0,1-6 449,-2 2 0,4-10 0,6-3 0</inkml:trace>
  <inkml:trace contextRef="#ctx0" brushRef="#br0">19472 8648 8029,'-9'-13'748,"0"4"0,4 3 316,-4 6-215,6 0-943,-9 0 1,12 5-550,0-1 0,1 5 0,9-2 643,0 0 0,3 2 0,0 5 0</inkml:trace>
  <inkml:trace contextRef="#ctx0" brushRef="#br0">19610 8868 8183,'9'0'1644,"-1"2"-1173,-2 2 1,-1-1 0,-5 6-262,0 2 1,4 1 0,1 2-33,-2 0 0,-2-5 1,-1 0-65,0 2 1,0 1-1,0 2-58,0 0 0,5-5 0,0 0 15,-2 2 1,-2-4-31,-1 3 27,0-7-301,0 3 152,0-6-37,0 0 1,0-6-160,0-4 0,0-2 0,0-2 33,0 1 1,2-3 0,1 0-59,1-3 0,2-1 161,-1 2 0,-3 3 0,4-4 0,-2 4 52,1 1 71,6 0 0,-5 1 289,3-1 1,3 6-53,-3 4 0,-1 2 0,1 2 412,2 0-464,1 0 1,-3 0 0,-1 2 115,-2 2 0,5 4-56,-2 6 0,-1-2 0,-1-1 44,-1-2 0,0 0-226,-1 5 0,-3 0 0,4-2-284,0-3 0,-5-1-626,4-4 2,-4 4 0,1-1 863,3-2 0,-4 3 0,5-1 0</inkml:trace>
  <inkml:trace contextRef="#ctx0" brushRef="#br0">18329 8111 8089,'9'-5'221,"1"-1"1,0 0 0,3-2 0,2 0 0,2-1 0,3 0 0,1 0 0,5-3 571,5-5 1,4 2 0,6-4-504,1 4 1,-4 1-1,2 0 1,2 1-198,1-1 1,-5-5 0,-1 1-269,1 1 1,-2 2 0,-1 1-337,-1 0 1,2 1 0,-4-1 38,-1 0 1,-2 5 471,-1 0 0,-1 0 0,1-5 0</inkml:trace>
  <inkml:trace contextRef="#ctx0" brushRef="#br0">11430 9391 8074,'0'-9'62,"0"0"0,0-2 0,1-1 0,4 0 0,4 1 508,3 2 0,2-2 0,1-6 1,4-1-15,4 1 1,7-3 0,6 0-84,3-1 1,0-2-1,7-5-217,-4 1 0,0 1 0,-3 3-401,-2 5 0,1-2 0,-4 1-55,1 2 1,-4 2 0,3 0-1113,-1-4 0,-4 4 1312,3-3 0,4 3 0,-1 1 0</inkml:trace>
  <inkml:trace contextRef="#ctx0" brushRef="#br0">28589 3153 7876,'0'-7'908,"0"1"-746,0 6 1,5 1 0,-1 4 0,-1 4 0,-1 3-1,-2 2 10,0 0 0,0-1 0,-2 3 0,-1 1-131,-1 1 1,-2 2 0,2-3 0,-2 3-61,-1 1 0,4-3 0,-4 4-42,1-2 0,5 0 0,-5-4 0,1 4-62,1 2 1,-3-6-1,4 3-142,-1-4 0,-1-1 0,5 0-109,0-1 0,0-3-334,0-1 708,0-6 0,6 3 0,2-6 0</inkml:trace>
  <inkml:trace contextRef="#ctx0" brushRef="#br0">28741 3332 7866,'-8'8'-228,"2"4"267,6-4 1,-5 6 354,1-1 0,-1 1 0,5 0-187,0 0 0,0-5-130,0 0 1,0-4 28,0 4-222,0 0 124,0-1-54,0-2 26,0-6 0,2-5 0,1-1 0,1-2 1,2 1-1,-3-4 1,3 2-26,2-2 0,0-1-52,1-2 1,2 0 0,-5 2 27,1 3 1,-2-2-1,3 5 1,-2-1 54,4 3 1,-6-6 141,5 5-97,-6 1 0,3 5 0,-5 2 111,4 2 1,-3 1-1,2-2-29,-2 6 1,-2-3-68,0 3 0,0-6-5,0 5 1,0-4 37,0 4 33,0-6-36,0 9-47,0-10 1,6 4-42,3-6 1,-1-5 0,-1-1-73,-1-1 1,5 2-1,-3-4 1,1 0-56,0 1 1,-1-4 0,2 4 0,-2-1 59,-2 0 0,5 6 132,-2-2-3,3 4 0,1 2 0,-4 4 55,-5 4 1,-2-1 0,-1 1 0,3 1-47,0 3 1,1-4 0,-5 0 0,0 2-58,0 1 1,0-3 0,0 0 0,0 2-73,0 1 1,0-3 0,-2-1-1,-1 0-439,-1-1 0,-1-2-129,5 4 0,0-4 638,0 4 0,0-6 0,0 3 0</inkml:trace>
  <inkml:trace contextRef="#ctx0" brushRef="#br0">29154 3346 7866,'0'-8'2331,"0"2"-1961,0 19 1,0-4-680,0 9 0,0-7 0,1-3-593,4-2 1,2-2 349,7-4 552,0 0 0,6 0 0,1 0 0</inkml:trace>
  <inkml:trace contextRef="#ctx0" brushRef="#br0">29319 3167 7866,'-9'0'-126,"0"0"0,-1 2 226,3 2 0,1-1 91,6 6 1,0 1 0,0 3 62,0 1 1,0 0 0,0 0-302,0 0 1,0-1 0,1 1 109,4 0 0,-4 0 1,5-1 151,0 1 0,-4 0 5,3 0 1,-4-1-16,-1 1 0,0 0 0,-1-2 13,-4-3 1,2 2 104,-6-6-340,6 5 1,-5-8-97,3 3 83,4-4 1,-5-2 0,7-4-104,4-4 1,-2-3 0,6-2-98,2 0 0,-3 0 0,1-1 61,1-3 0,3 2 0,0-1 100,1 7 1,-5-1 0,-1 5 260,-2-2-97,5 5 1,-5-1-99,3 8 0,-3 4-53,-6 6 1,0-1 0,0 1-368,0 0 0,0 0 1,0-1 422,0 1 0,6-6 0,2-2 0</inkml:trace>
  <inkml:trace contextRef="#ctx0" brushRef="#br0">29966 3291 7859,'6'-14'1490,"-4"5"-15,2 0-894,4 6 1,0-3-276,5 6 0,-3 0 0,-1 0-347,2 0 0,1 0 0,2 0-476,-1 0 0,1 0 0,0 1-87,0 4 0,-1-4 0,1 4-999,0-3 1603,-6-2 0,10 0 0,-3 0 0</inkml:trace>
  <inkml:trace contextRef="#ctx0" brushRef="#br0">29994 3374 7859,'-6'7'1061,"4"-1"-486,-4-6 424,6 0 0,1 5-610,4 0 0,4-1 0,8-4-591,1 0 0,2 0 1,-1 0-900,4 0 1,-2 0 234,2 0 866,-6 0 0,9-6 0,-5-2 0</inkml:trace>
  <inkml:trace contextRef="#ctx0" brushRef="#br0">30627 3195 7859,'8'-2'-14,"-2"-1"0,-1-3 1045,-1-2-104,1 5-232,-5-3-468,0 6 0,-6 0-64,-4 0 0,3 2 0,-1 2-87,2 5 1,-5-1-81,2 1 1,-2 0 0,1 5-29,1 0 0,-1 1 84,-3 4 1,3-4 0,3 3-39,1-2 1,-4-1 12,6 3 1,-2-2 0,3 3-36,-2 1 1,0-4 0,5 4-24,0-1 1,0-3 0,0 2-75,0-3 1,0-1-1,0 0-66,0 0 0,5-1 0,1 0 41,2-4 0,-4 2 0,6-7 17,0-1 1,3 0 0,0 0-7,1 2 0,0 0 0,0-5 45,-1 0 1,1-2 0,0-1 68,0-2 0,-2-1 1,-1 2-14,-2-6 0,0 0 1,5-1-34,0 2 0,-5 0 0,-2-7-5,0-2 0,2 6 70,-5-7 0,1 12 1,-5-7 69,0 2 3,0 0 1,-6 2-83,-3 1 1,-5 8 0,-3-1 56,-1 5 0,-1 8 0,6-2-88,-1 3 1,2-3-1,1 1-65,2 0 0,1 3 1,-3 0-199,2 1 0,4-2 1,-2-1-261,1-2 0,1 0-592,5 5 1141,0-6 0,0-2 0,0-6 0</inkml:trace>
  <inkml:trace contextRef="#ctx0" brushRef="#br0">30971 3264 7863,'-9'-13'325,"0"4"21,6 3-185,-9 0 1,9 4 0,-6-1 99,-2 6 0,-1 0 0,-2 7-67,0 0 0,0 7 1,1 3-21,-1 1 0,5 1 0,1 2-30,2-1 1,-3-4 0,4 4-83,2 1 0,1-4 0,2-2-13,0-2 1,5-3 0,1 1-119,2 0 1,3-5 0,5-1-18,3-2 1,4-2-1,-3-4-226,1 0 1,-3-1-1,4-4-27,-2-4 0,-2 2 0,-4-3 134,0 0 0,-5-7 1,-2-3 140,0-2 1,-3 4 0,-2-5 104,2-1 0,-2-2 0,1 0-12,-6 3 0,0-2 0,-5 7 31,2 1-180,-5 8 0,-1 3-132,-6 6 0,1 1 1,8 4-652,4 4 903,3 3 0,9 2 0,0 0 0</inkml:trace>
  <inkml:trace contextRef="#ctx0" brushRef="#br0">31509 3346 7860,'0'-9'196,"0"0"0,1-2 808,4-1 0,-4 3-5,4-1-837,-4 7 1,-7-3 0,-3 6-80,-3 0 1,-3 0 0,-2 2-35,-2 2 0,-1-1 0,4 5-118,-3-2 1,1 3 0,4-2-62,0 0 1,5-2 0,0 2 92,-2 0 1,4 3 46,-3-1 1,7-1 0,-1 1-68,2 2 0,2-3-31,0 1 0,0-5 26,0 6 0,6-3 1,4 2 11,2-4 0,2 1 1,-1-1-31,1-2 1,0 3-1,0-2 55,-1 0 1,1 2-1,0-2 42,0-1 1,-1 3-1,1-1 5,0-2 1,0 3 31,0-1-35,-1 6 1,-3-8-100,-1 6 1,-6-5 28,1 6 0,-4-1 20,-4 4 1,-4-3-1,-6-3-50,1-1 1,-6 4 0,-1-4 0,0 0-293,1 0 0,-1 0 1,3-3-1,-3 3-99,-2 2 1,10-5-1,-2 2 1,2-4 471,0-1 0,-2 0 0,0 0 0</inkml:trace>
  <inkml:trace contextRef="#ctx0" brushRef="#br0">20244 8138 7943,'0'-7'4361,"0"0"-4015,0 7 1,0 2-1,0 3 1,1 2-521,4 1 0,-2-2 0,6-6-2313,2 0 2487,1 0 0,8 0 0,1 0 0</inkml:trace>
  <inkml:trace contextRef="#ctx0" brushRef="#br0">20973 7546 7914,'-6'-14'279,"5"0"0,-5 1 1,1-1-1,-1 2 1,0 1-1,0 2 2742,3-2-2772,1 5 0,2 6 0,0 9-44,0 3 0,0 2 0,0 1-20,0 4 0,0-2 1,2 4-26,2-1 1,-2 0 0,2-3-99,-2 1 1,-2 5 0,0-3 0,0 0-83,0 0 1,-5 3 32,1-5 1,-2 2 0,3-3-127,-2 1 1,-4 0-1,4-4-223,2 0 1,-3 0 0,1 0-193,2-1 0,-3 1 0,2 0-734,1 0 1,1-5-463,2 0 1724,0 0 0,6-1 0,2-2 0</inkml:trace>
  <inkml:trace contextRef="#ctx0" brushRef="#br0">21263 7670 7954,'9'0'79,"0"0"1,-4 0 392,4 0-102,-6 0 0,9 0 293,-3 0 0,-1 0 252,1 0-701,0 6 1,-1 2 0,-3 6-15,-4-1 0,-1 1 0,0 0 26,0 0 0,0-1 0,0 3-46,0 2 0,-5-3 1,-1 4-104,-1-4 1,4-1 0,-4 0-10,1-1 0,3 1-24,-6 0 17,6-7-22,-3 0-128,6-7 0,0-2 0,0-3-116,0-4 0,6-3 0,2-2 54,-1 1 1,6-6-1,-4-1-156,3-1 0,2-1 56,0-1 0,-5-3 1,0 5-1,2 0 21,1 2 1,0 4 222,-3 1 1,-1 5 317,-3 0-147,-4 6 0,5-2 0,-6 10 72,0 4 1,0-1-1,0 1 18,0 2 0,0 5 0,0 3-135,0-2 1,0-2-1,0-1-110,0-1 1,0 1 0,0 0-62,0 0 0,0-1-290,0 1 266,0 0 1,0-5-126,0 0 135,6-6 1,-3 2 0,7-8 0,-1-3-122,-2-2 0,6-1 23,-4-5 1,3 0 0,2 1 0,0-3-272,-1-2 0,1 3 191,0-4 1,0 4-1,-1 3 59,1 3 1,0-2 34,0 6 527,0 1 0,-2 5-94,-3 4 0,2-2 1,-7 6-92,-1 2 1,-1 1 0,-2 3-200,0 4 0,4-4 1,1 3-18,-2-2 0,0-3 1,0 1-136,2 0 1,-1 0-1,-4 0-507,0-1 1,5-4-176,0 1 0,1-3 841,-2 2 0,-2 4 0,4-6 0</inkml:trace>
  <inkml:trace contextRef="#ctx0" brushRef="#br0">21924 7739 7861,'-6'7'79,"4"6"1,-4-4 0,1 3-1,1 2 1,1 0 0,0-1 149,-2 1 0,3 0 0,-2 0-717,2 0 1,8-7 487,4-2 0,2 2 0,2 1 0</inkml:trace>
  <inkml:trace contextRef="#ctx0" brushRef="#br0">22020 7463 7861,'-14'-7'193,"1"-4"1,-1 6-1,0 2 1,0 2 205,0 1 0,7 1-1202,2 4 1,10-2 802,4 6 0,3 0 0,2 5 0</inkml:trace>
  <inkml:trace contextRef="#ctx0" brushRef="#br0">22103 7725 7867,'0'14'121,"0"0"0,0-1 0,0 1 0,0 0 0,0 0 1,0-1 577,0 1 1,0 5-1,0-1-367,0-1 0,0-7 1,0 0-118,0 0 1,0-2-94,0 1 0,0-4-65,0 4-206,0-6-64,0 3 1,0-7-1,0-4-90,0-4 0,0-3 0,1-2-68,4 0 1,1-1 0,5-4-85,-2-4 1,0 2 0,5-2 145,0-1 1,-5-1 0,0 2 222,2 5 0,1 3 0,2 1 149,-1 0 0,-3 6 0,-3 2 227,-1 0 40,5 5 1,-5-4 0,3 10 212,-4 4 0,-4 3 1,1 2 0,3 0 0,-4-1-336,4 1 1,-4 0-1,1 0-302,2-1 0,-2 1 0,2 0-94,-2 0 1,3-5 0,-1 0-293,-1 2 0,3-4 1,-1 3 479,-2 0 0,-1-4 0,-2 1 0</inkml:trace>
  <inkml:trace contextRef="#ctx0" brushRef="#br0">20781 8276 7846,'-14'0'316,"0"-6"1,0-2-1,2-1 770,3 0 0,4 4-834,10-4 0,3 6 0,7-2-34,3 4 1,4 1 0,7 0 3,3 0 0,3 0 0,8 0 26,3 0 0,3 0 0,7 0-8,4 0 0,3 0 1,7 0 1,4 0 0,-2-5 0,4-1-323,-1-2 1,-36 6 0,0 0 0,34-7 89,-1-2 0,-7 3 1,-6-1-158,-2-2 0,-3 4 0,-4-1-75,-4 2 0,-9-3 0,-5 4-487,-3 2 1,-8-3-1154,-2 1-354,-4 1 2217,-7 4 0,-8 6 0,-8 2 0</inkml:trace>
  <inkml:trace contextRef="#ctx0" brushRef="#br0">21042 8675 7843,'-7'-6'538,"-1"3"1,3-5-204,-4 2 1,2 2 0,-3 4 0,0 0-126,-3 0 0,0 4 1,-1 2-143,0 2 1,5-3 0,0 2-3,-2-1 1,-1 5 0,-2-3 38,0-1 0,2 6 0,1-4-6,2 3 0,1 2 1,-2 0-5,1-1 1,1 1-1,-1 0 44,4 0 1,-1 4-1,1 0 39,2-1 0,2 3 0,1-2-95,0-1 1,0 0 0,0 0 4,0 1 1,6-1-1,3-6-97,3-2 0,-2-1 1,-1 2-46,1 0 0,4-7 1,3 1-1,1-2 1,2-2 0,-3 0-227,2 0 0,0-2 99,0-2 0,-4 1 0,3-7-152,-2 0 1,2-3 0,0 0-61,-1-1 1,-6 0 0,-2 0 58,2 1 0,-5-3 1,-1-1 42,-4-1 1,-1 0 137,0 4 0,-6 5 103,-3 0 1,-3 6 0,-2-2 191,0 3 0,0 9 0,1 2 119,-1 3 1,2 2-1,1 0 1,2 1-88,-2 3 0,3-3 0,1 4 0,0-4-310,4-1 1,2 0 0,1-1-116,0 1 0,0 0-478,0 0 0,1-5 729,4 0 0,9-6 0,7 3 0</inkml:trace>
  <inkml:trace contextRef="#ctx0" brushRef="#br0">21428 8703 7837,'-22'0'163,"3"1"0,3 4 1,-1 4 312,-1 3 0,0 7 1,4 1-1,0-1-3,0 1 1,5 3-1,2-3-135,0 2 1,3-1 0,4 2-274,0-5 0,4-2 0,3-3 0,2 1 161,6 0 1,-1-6-292,4-4 1,2-2-1,-2-2-301,-1 0 0,5-2 1,-1-2 37,1-6 1,2-2-1,-6-2 16,-1 1 0,-1-3 0,-3-2 237,1-5 0,-2 2 0,-3-2 225,-4-2 0,-3-1 1,-2-1-72,0-1 1,-7 1 0,-2 0 35,-3 5 0,-3 2 1,-2 7-108,-1 4 0,-1 3 1,5 6-179,1 0 0,-1 2 1,0 2-200,0 5 1,7 4-1384,2 0 1752,4 1 0,1 0 0,0 0 0</inkml:trace>
  <inkml:trace contextRef="#ctx0" brushRef="#br0">22199 8703 7825,'0'-9'800,"0"-1"-10,0 0 0,2 2 0,-1 0-670,-1 2 1,2 2 0,-12 5 0,0 2-189,-2 2 0,-2 4 0,0-3 16,0 2 0,0-1 1,1 4 91,-1-2 0,0-4 1,0 3 88,1-2 1,-1 3 0,0-3 109,0 2 0,1-1 187,-1 2-308,0 4 0,5-7-67,0 3 1,6-1-150,-2-4 1,3-1-35,2 6 1,7-5 101,2 0 1,3-2 0,3-1 5,4 4 0,-4-4 0,5 4 12,0-4 1,-5-1 0,5 0 28,0 0 0,-3 5 0,4 0 1,-1-2 0,3-2 0,-3-1 19,1 0 1,-4 0-1,1 0 2,-2 0 0,-3 5-12,1-1 1,0 3 135,0-3 1,-7-1-35,-2 6 1,-3 1-53,-2 3 1,-2 0 0,-1-3-12,-2-1 0,-5 1 1,1 2-28,-4-3 1,-2 3-1,-2-3-103,-1 4 1,-2-1 0,3-1-9,-1-2 0,-2 0-88,1 5 1,3-5-1,-7 0 1,0 0-426,1-1 0,-2 0-20,5-4 1,-4-2 0,4 2 604,-3-2 0,-1 4 0,-4 2 0</inkml:trace>
  <inkml:trace contextRef="#ctx0" brushRef="#br0">21455 7987 7884,'-7'0'1632,"1"0"-1434,6 0 1,1 0 0,2-2 0,3-1 0,2-1 697,3 0-804,1-3 1,6-1 0,2-6 5,2 1 0,-4 3 0,5 1 0,1-3-30,2-5 0,2 0 0,0-4-32,-1 1 1,5-4 0,0 1-33,-1-3 0,0 3 0,1 0 0,3-2-123,0-1 0,-1-1-119,-7-1 0,-1 5 0,-1 2-160,-2 1 0,-5 1 1,4 6-182,-3-1 1,0 2 0,-5 1-185,-1 2 763,7 0 0,-4 1 0,3 2 0</inkml:trace>
  <inkml:trace contextRef="#ctx0" brushRef="#br0">18798 9391 9525,'1'-9'259,"4"0"1,4-3-1,5-4 1,4-4 0,6-1-1,6-3 1,3-4 328,2-4 1,7 1-1,5-5 1,1-3-499,-1 0 1,2 2-1,-6 3-173,-3 5 1,-7-2 0,1 9-151,-5-4 1,0 4 0,-9 5-236,1 7 1,-8-3 0,0 6-657,0-1 0,-1-3 191,2 7 933,-7-7 0,6 3 0,-6-5 0</inkml:trace>
  <inkml:trace contextRef="#ctx0" brushRef="#br0">23315 8124 7959,'-8'0'-694,"2"-6"1448,6 5 1,0-7 1376,0 3-1123,0-2-139,0-1-333,0 2-275,0 6 0,1 0-86,4 0 0,-2 2 0,6 1-164,2 1 0,-3 1 19,1-5 1,0 0 0,5 0 2,-1 0 1,1 0 0,2 0 58,2 0 1,-3 0 0,4 0 15,-4 0 1,-1-5 0,-1 1-106,1 1 0,0 1 0,0 2 30,-1 0 1,1 0 0,0 0-33,0 0 0,0 0 1,-1 0 0,1 0 1,0 0-1,0 0-275,-1 0 0,-3 0 0,-1 0-241,1 0 0,-3 2 0,-1 1-171,0 1 0,-3 1 112,6-5 1,-4 0-983,4 0-81,-6 0 1014,3 0 1,-6 1 621,0 4 0,-6-4 0,-2 6 0</inkml:trace>
  <inkml:trace contextRef="#ctx0" brushRef="#br0">23287 8386 7982,'-9'0'-259,"1"2"1889,2 2-874,1-2 0,7 4-378,3-6 0,-2 0-85,6 0 0,0 0 1,5 0-13,0 0 0,-1 0 0,1 0-71,0 0 1,1 0-88,4 0 0,-4 0 0,3 0 0,-2 0 66,-3 0 1,1 0-179,0 0 0,4 0 1,2-2 18,2-2 1,-6 2 0,4-4 61,0 0 1,-3 4 0,4-4-27,-1 0 0,0 5 0,-3-4-8,1 3 1,1-2-700,-6-1-190,1 1 155,0 4 0,-5 0-262,0 0 372,-6 0 1,4 1-215,-7 4 0,0 2-506,0 7 1286,-7 0 0,0-6 0,-7-2 0</inkml:trace>
  <inkml:trace contextRef="#ctx0" brushRef="#br0">24664 7904 7965,'0'-14'-805,"0"5"1022,0 0 0,0 4 0,0-4 1979,0-1-1759,0 3 0,0 3-92,0 8 0,-4 0-177,-1 5 1,-1 0 0,3 5-82,-2-1 0,-4 1-185,4 0 0,-4 0 0,3-1 91,-2 1 0,5-5 1,-3 1-1,2 0 33,-1 3 0,-6 0 0,4 1-13,-1 0 1,-4 4-1,4 1-15,1-3 0,-1 0-30,3-3 0,-1 1 1,-3 0 4,4 0 0,4-5 0,1 0-3,0 2 0,0-3 0,0 1 17,0-6 0,6 3 1,3-6 1,3 0 0,2 0-6,0 0 0,1 0 0,2 0 18,1 0 1,1 0-1,-4-2 1,2-1-26,1-1 0,1-1 1,-6 5-85,1 0 1,0-4 0,0-1-21,0 2 1,-5 1 0,0 2-312,2 0 0,-5-1 0,0-2-441,0-2 1,-3 1-784,6 4 1663,-6 0 0,10 0 0,-6 0 0</inkml:trace>
  <inkml:trace contextRef="#ctx0" brushRef="#br0">25036 7863 7965,'0'-14'1529,"0"0"-1211,0 7 1,-2 1 0,-1 7-60,-1 4 0,-2 2 0,3 9 0,-3 0-5,-2 3 0,3 5 0,-4-1-130,-2 3 0,4 2 0,-1-1-10,2 1 1,-3-1 0,3 1-107,-2-1 0,3-4 1,-2 0-71,1 2 1,-4 1 0,4 0-14,-1-3 1,2 3 0,-3-3 19,2 3 1,-3 0 0,3-2-197,-2-1 0,4-1 0,-4 2-44,2-1 1,0-5-66,1 5 0,2-6 0,-4 2-391,0-4 1,3-1-1179,4-1 1929,0-5 0,0-2 0,0-6 0</inkml:trace>
  <inkml:trace contextRef="#ctx0" brushRef="#br0">25270 8083 8010,'-6'-7'493,"4"0"1,-5 3 31,2-1-67,4 1-273,-12 4 1,10 4 0,-4 2-105,1 2 0,-4 1-163,6 5 229,-7-6 0,8 4-115,-6-3 1,6 3-1,-3 2 57,0 0 0,3-5 0,-5 0-5,2 2 0,1 6 0,5 1 6,0-1 0,-4 0 1,-1 0-41,2 1 0,1 0 0,2-2 2,0 2 0,0-3 1,0 5-63,0 0 0,0-5 0,0 4-3,0-4 1,0-1 0,0 0-70,0-1 0,2 0-136,3-4 1,2 1 14,7-5 1,0-2-1,-1-6 41,1-2 0,5-5 55,-1 1 0,2-5 1,-3-5 55,1-4 0,2 2 1,-3-3 18,1-6 0,5 1 0,-5-7 9,-1-3 1,-6 4 0,-3-1 61,-2-3 1,-2 4 0,-4 0 12,0 1 1,-1 4 0,-4 7 98,-4 4 1,0 4-1,-3 3-82,-4 3 0,-2 2 1,1 7-48,-1 0 0,-5 0 0,4 0 22,3 0 1,-4 7-108,1 2 0,3 3-45,6 2 0,3 0 0,4-1-180,-2 1 0,0 0 0,5 0-258,0-1 1,5 6-1,1-1-1063,2-1 1609,1-8 0,5 3 0,0-4 0</inkml:trace>
  <inkml:trace contextRef="#ctx0" brushRef="#br0">25683 8014 8010,'8'-1'0,"-3"-4"-247,2 4 0,-4-10 404,6 6 0,-6-1 562,2 2 32,3 2-27,-7-10 1,5 10-128,-6-4-374,0 6 1,-6 6-113,-3 4 0,-2 2 1,1 2-66,0-1 0,3 1 0,-4 1 12,2 4 0,1-4 0,-2 5 23,0 0 1,3-5 0,-4 5 35,2 0 1,4-3-29,-4 6 0,6-5 1,-3 3 38,0-1 1,4 0 0,-2-3-114,2 1 0,4 5 1,1-4 34,1-2 1,5-2-1,-2-1-94,0-1 1,4 0 58,7-4 1,-2 2 0,3-7-22,1-1 1,-3-1-1,5-2-120,-2 0 1,4 0 0,-1-2-29,3-2 0,-3 1 0,0-7-85,1 0 0,1-7 1,-1-3-2,-1-1 1,-4-1-1,4-2 106,1 1 1,-4-2 0,-2-5 60,-2-3 1,-4-3 0,-3 2 98,-4-1 1,-4-2 18,-1-4 1,-1 4 0,-4 2 103,-4 1 1,-8 7-1,-3 7 246,-1 5 1,-4 2 0,-5 10 90,-2-1 1,-5 5 0,3 8-140,-1 4 1,4 0 0,-1 3-122,3 2 0,3-3 0,3 5-245,5 0 1,4-5 0,5 4-915,4-4 0,4 3 0,4 1 933,6-2 0,6-2 0,13-1 0</inkml:trace>
  <inkml:trace contextRef="#ctx0" brushRef="#br0">26496 7904 8149,'9'-4'553,"-1"-3"0,-1 1 1,-1-1 319,0-1 1,5 3-571,-2-4 1,-1 5-77,1-5 1,-6 4-1,3-4-87,1-2 1,-1-1 0,3-2-215,-5 0 0,-1 0 1,1 1-251,0-1 262,1 0 1,-1-4-139,1-1 0,-1 1 50,-4 4 43,0 1-26,0-1-9,0 6-126,0 2 177,0 6 1,0 2 140,0 2 0,0-1 0,0 6 83,0 2 0,0 1 0,0 2 1,0 0 1,0 4-48,0 1 1,0-1-1,0-3 74,0 4 1,5-4 0,0 3-50,-2-2 1,3-3 0,0 1-68,2 0 1,-4 0 0,5-2-28,2-3 0,1-1 0,2-5 47,0 1 1,4 1 0,1-5-24,-3 0 0,0-5 0,-1-1-20,3-1 0,-2-3 1,4-3 6,-1-1 0,-3-4 0,2-2 42,-3-2 0,-1-1 0,0-4-107,0-1 0,-2-4 0,-3 0-30,-4 1 0,1 7 0,-1 2-47,-2 3 0,-2 0 1,-1 5-14,0 1 0,-1 5-271,-4 3 0,2 4 8,-6 1 0,0 1 0,-4 4-223,4 4 1,-2-1-1,7 1-188,1 2 1,-3 1 799,1 2 0,0-1 0,5 1 0</inkml:trace>
  <inkml:trace contextRef="#ctx0" brushRef="#br0">27102 7835 8087,'0'-13'836,"0"-1"1437,0 0-1733,0 6-158,0-4-1025,0 11 0,6 1 643,3 9 0,-3 3 0,0 2 0</inkml:trace>
  <inkml:trace contextRef="#ctx0" brushRef="#br0">27391 7711 8111,'1'-7'20,"3"4"673,0 6 1,1 4-1,-5 7-379,0 0 1,0 0-1,-2-1-176,-2 1 0,2 0 1,-4 0-145,0 0 0,4-1 0,-2 1-1,2 0 1,-2 0-1,-1-1-258,2 1 0,1-5-175,2 1 103,-6-1 270,5-2 84,-5-1 0,6-7 0,1-2-13,4-2 1,-4-5-1,5 0 8,0-2 1,1-2-54,2 1 1,3-7 0,-3-2 0,3-1-38,2 0 0,0 5 43,0-5 0,-5 5 1,0-4 67,2 2 1,1 4-1,0 5 58,-2 2 1,2 6 99,-3-2 1,-1 4 372,1 1-446,-6 0 0,3 1 1,-6 4 38,0 4 0,0 3 0,0 2-100,0 0 1,0-1-1,0 1-15,0 0 0,0 0 0,0-1-28,0 1-137,0 0-150,0 0 101,0-7 92,0 0 1,5-9-1,1-3 21,1-4 0,-2-3 0,4-2-6,2 0 0,0 1 1,-1-3-42,-1-2 1,1 3 3,3-4 0,0 9 0,-3 2 17,-1 2 0,-4 1 66,4 5 1,-1 6 0,1 4 25,-4 2 0,-4 3 0,-1 4 22,0 3 1,-1 0 0,-2-1-148,-2-1 1,-4 5 0,3-2-165,-2 3 0,0-5 0,-2-1-748,1 0 1030,5-5 0,-8 11 0,5-4 0</inkml:trace>
  <inkml:trace contextRef="#ctx0" brushRef="#br0">26675 8276 8111,'-9'-5'703,"-1"1"1145,7-1-1231,-3 5 1,8-4 0,2-1-248,6 2 0,8 1 0,5 1 1,3-2-8,1-2 0,7 1-200,3 4 1,-2-5 0,2 0-135,1 2 1,-4 2 0,-2 1-280,-3 0 1,-2 0-1,-1 0-255,-3 0 0,2 0 0,-7 1-558,-1 4 1,-3-2 0,-3 5-994,-2-2 2056,-6 5 0,9-4 0,-4 7 0</inkml:trace>
  <inkml:trace contextRef="#ctx0" brushRef="#br0">27074 8510 7952,'0'-9'970,"0"0"-588,0 6 1,-1-3-39,-4 6 1,2 0 0,-6 0-134,-2 0 1,3 1 0,-1 2-118,-1 2 1,-3 5 0,0-2 32,-1 0 0,0 4 0,0-3-76,0 3 1,-1 2-1,-2 0-113,-1 0 0,0-1 0,4 0-92,0-4 0,5 3 0,1-3 62,2 4 1,-3 0 39,4 1 0,2 0 42,8 0 0,3-7 32,5-2 1,1-2-1,1 0 1,2 2 85,2-2 0,0 0-107,0 1 1,-4-2 0,5 2 59,0-2 0,-5-2 475,4 0-193,-4 6-221,-1 2 1,-8 5-1,-6 0-66,-8-4 1,-4 2 0,-3-5-81,-4 1 1,-1 3-280,-3 3 205,-3 1 1,5-5 0,-7 0-194,1 2 0,-1-3-307,1 1 1,1-6-1,1 2 598,2-4 0,0 5 0,-4 2 0</inkml:trace>
  <inkml:trace contextRef="#ctx0" brushRef="#br0">28135 8290 7947,'-7'-8'385,"6"0"1,-2 5-1,6-1 456,6 1 0,3 1 0,2 2-721,0 0 1,0 0 0,-1 0-107,1 0 1,5 0 0,-1 0-48,-1 0 1,-2 0-820,-1 0 0,-5 5-358,0-1 0,0 1 1210,5-5 0,-6 0 0,-2 0 0</inkml:trace>
  <inkml:trace contextRef="#ctx0" brushRef="#br0">28079 8496 8051,'-7'0'1316,"1"0"-95,6 0-873,6 6 1,6-4 0,8 3-238,1-4 0,4-1 1,5 0-1,3-1-1152,-3-4 1,-1 3 1040,-1-2 0,-1-4 0,1 1 0</inkml:trace>
  <inkml:trace contextRef="#ctx0" brushRef="#br0">28864 8014 7994,'0'-13'1140,"2"0"524,3 4 0,2 3-1547,7 6 0,-6 2 0,-2 1 0,-2 3 9,1 1-86,0 3 1,-5 3 0,0 1-77,0 0 1,0 0-98,0-1 0,-2 1 0,-1 0-42,-2 0 0,-5-1 177,0 1 0,3 0-60,-2 0 0,4 0-10,-4-1 0,6 1-9,-2 0 0,4-5-76,1 0 1,0-4-15,0 4 0,1-6 80,4 2 1,2-4-1,7-1-6,0 0 0,0 0 0,0 0 12,-1 0 0,1 0-68,0 0 0,0-4-27,-1-1 1,1 0-29,0 5 0,-5-4 0,0-1 27,2 2 0,-3 2 0,1-1-157,2-2 1,-4 2-377,2-3 0,-4-1 710,4 2 0,0-7 0,5 3 0</inkml:trace>
  <inkml:trace contextRef="#ctx0" brushRef="#br0">29264 7973 7994,'-6'-14'0,"4"5"539,-2 0 1,1 4 834,-2-4-918,3 6 1,-5 3-1,4 9-40,-2 3 1,-1 7 0,3 1-146,-2 1 0,-4-2 0,3 2-107,-2-1 1,4 3-1,-4-3-123,2 1 1,-3-3 0,3 4-52,-2-2 1,3 3-1,-2-5-190,1-1 1,-3 3-175,4-2 0,-1 1 0,3-4 30,-2 3 0,1-7 0,4 3-316,0-2 0,-2 0-429,-3 2 0,4 0-515,-4-1 1604,4-5 0,7 4 0,2-4 0</inkml:trace>
  <inkml:trace contextRef="#ctx0" brushRef="#br0">29581 8014 8001,'-10'0'-109,"1"0"550,0 0 27,-5 0 1,0 6-1,1 4-88,-1 2 0,0 2 0,0-1-141,1 1 0,-1 1 1,2 2-51,2 2 0,-2 1 0,5-4-29,-1 3 1,-3-1 0,7-3-82,1 4 0,-4-4 0,3 5-104,1 0 1,1-5 0,2 5 7,0 0 1,0-5 0,0 4-149,0-4 1,5-1-1,1-2-138,2-3 1,1 2-27,5-7 1,-1 1 98,1-5 0,0 0 0,0 0 0,-1-2-193,1-2 1,0-2 281,0-3 0,-1-4 0,3 3 61,2-7 0,-3 0 0,2-4 62,-6 1 0,1-5 0,-3 2 92,4-3 1,-6-1 0,-2 1 112,-4 3 1,4-2 0,0 7 151,-2 1 0,-8 2-176,-4 1 0,-3 6-105,-2 4 0,5 2 0,0 2 16,-2 0 0,-1 0-427,-2 0-5,6 6 1,2-3-382,6 7 1,0-6 101,0 5 1,0-4 636,0 4 0,6-6 0,2 3 0</inkml:trace>
  <inkml:trace contextRef="#ctx0" brushRef="#br0">29939 8042 8000,'0'-14'-331,"0"5"988,0 0-309,-6 6 1,-2-2-58,-6 10 0,5 1 1,0 5-161,-2-2 0,0 0 0,1 5-23,0-1 0,1 1 0,-3 1 24,3 4 0,-3-4 0,4 5-31,0 0 1,-2-5 0,5 5 1,2 0 0,1-5 1,2 5-118,0 0 0,0-5 0,0 5 57,0 0 0,6-5-132,4 4 0,-3-4 0,4-3-171,4-2 0,-1-3 0,6-4-167,0 2 1,0-1-1,4-5-30,-1-4 0,0 2 0,3-6 128,-3-2 1,3-2 0,-4-4 164,-1-2 1,3-5-1,-5 3 376,-2-1 1,-2-9 0,-3 4 403,-3-2 0,-2-2 0,-7 1 51,0-2 0,0 4-270,0 5 0,-8 6 0,-6 0 0,-7 7 62,-5 5 0,-2 4-436,1 1 0,-2 6 0,-4 3-134,-3 3 1,2 6-1,2 2 1,4 0-158,5 0 1,5 0 267,9-2 0,3-2 0,6 4 0</inkml:trace>
  <inkml:trace contextRef="#ctx0" brushRef="#br0">30627 7987 8030,'-1'-8'-359,"-2"2"0,-2 0 0,2-3 681,1-4 0,4 0 0,1-1 207,2 0 1,5 5 393,0 0 4,-4 0-328,0 1-323,-6 2 1,0 7-101,0 4 0,0-2 0,0 6-33,0 2 1,0 1 0,0 2 0,0 0-13,0-1 1,0 6-69,0-1 0,0 5 1,0-3-1,1 0 21,4 0 0,1 3 0,5-3-32,-2 1 0,-5-4 0,6 1-31,0-2 1,3-3 0,-1 1 43,-3 0 0,9 0-16,1-1 0,-1-5 0,0-3-7,-2-4 1,-2-1-1,-1 0-65,1 0 1,0-1 0,0-4-12,-1-4 0,4-3 1,-1-2-58,-4 0 1,-2-4 0,4-2-30,0-2 1,0-1-1,-2-3 1,-1 2-28,-2 1 1,-1 2 0,1-4 37,-5 2 130,4 6 1,-6-3 305,2 7-263,-2 5 1,-2 3-53,0 10 0,0 3 0,0 5 6,0 1 0,0 0 0,0 0-1,0 0 1,0 4 0,0 0 12,0-1 1,0 3-1,0-2-23,0-1 1,0 0 0,0 0 15,0 1 0,1 1 1,2-6 39,2 1 1,4 0 0,-3-2 8,2-3 1,-4 2 0,4-5-10,-2 2 1,5-5-1,-2 1 6,3-2 0,2-2 1,0 0-12,0 0 0,-1 0 0,1-2-23,0-2 1,1-4 0,2-7 20,1-3 0,1 1 1,-5-6-1,1-2 21,3-1 1,-2-6-43,2 0 1,-1-6 0,0 1 20,1-3 0,0 4 0,-5 0 0,-3 4 253,-1 6 1,-1 0-1,1 8 343,-4 1-575,2 2 1,-5 1-218,3 0-1629,-4 7 155,-1 0 1,0 9 1613,0 3 0,6-4 0,2 5 0</inkml:trace>
  <inkml:trace contextRef="#ctx0" brushRef="#br0">23480 9997 8256,'9'0'1341,"0"0"-1245,0 0 0,1 0 1,-1 0-1,1 0 1,3 2-1,0 1 1,1 1-1,0-1-67,0-1 1,0-2 0,-1 2 0,3 1-210,2 1 0,-3 1 0,4-5-39,-4 0 0,-1 0 0,-1 0 24,1 0 0,0 0 1,0 0-1,0 0-41,-1 0 1,1 0-1,0 0-180,0 0 1,-1 0-270,1 0 685,0 0 0,-6 0 0,4 0 0,-4 0 0</inkml:trace>
  <inkml:trace contextRef="#ctx0" brushRef="#br0">23576 10218 7929,'-12'9'411,"3"0"-9,-3-6 587,10 3-637,-4 0 0,7-4-129,4 2 0,3-2 0,5-1-21,1 4 1,5-3-1,0 2-142,3-2 1,-4-2 0,4 0-108,-2 0 0,-1 0 0,-2 0-276,2 0 1,4 0 0,-5-2-102,-1-2 0,0 2 0,-1-3-242,3 4 1,-1 1-1,-4 0-48,0 0 0,0-5 714,-1 1 0,1-1 0,0 5 0</inkml:trace>
  <inkml:trace contextRef="#ctx0" brushRef="#br0">24609 10052 7946,'0'-9'-516,"0"0"1102,0-2 1,-1 5-338,-4 2 0,2-3 0,-6 3-106,-2 1 1,3 1-1,-1 2-16,-2 0 1,-1 0-1,-2 2-36,1 2 1,-1-2-25,0 2 1,0 3 0,1-1 0,-1 1-4,0 4 1,-1-3-26,-4 1 0,4 0 1,-3 3-7,2-2 1,3 2 0,-1-3-4,0 3 1,5 2 0,1 0 73,2-1 1,-5 6-1,4-1 42,-1-1 1,2-2 0,6-1-26,0 0 1,0 4 0,0 1 5,0-3 0,0 0 1,0-3 20,0 1 1,6-1 0,3-3 28,4-1 0,0-1-88,1 1 1,1-1 0,2-5-34,2 2 1,5-1-1,-2-4-3,-1 0 0,3 0 0,-4 0-11,2 0 1,-1-4 0,4-3-167,-2 0 0,-7-1 0,3-3-100,-4 2 1,2 0-1,-2-5 82,-3 0 1,-2-4 0,-1 0-14,-5 1 0,3-3 1,-3 0 28,-1-1 1,-3-2-1,-3-3-2,-1 3 1,-7-3 0,2 4 110,-4 1 1,0 1 27,-1 6 0,0 2 0,0 1 55,1 2 1,0 5 0,3-4-7,0 2 0,1 1-169,-5 5 1,5 0-512,0 0-144,6 0 413,-3 0 0,6 2 1,0 2-382,0 6 0,0-3 732,0 2 0,6 1 0,2 3 0</inkml:trace>
  <inkml:trace contextRef="#ctx0" brushRef="#br0">24802 10397 7893,'0'7'1683,"0"5"-1273,0-4 0,0 6-86,0 0 1,0-1-184,0 1 0,4 0-291,1 0 1,1-5-359,-1 0 0,-2-6 508,6 2 0,-6-4 0,3-1 0</inkml:trace>
  <inkml:trace contextRef="#ctx0" brushRef="#br0">25077 10039 7966,'0'-10'244,"2"3"0,1-1 0,3 2 345,2 0 1,-5 0-1,3 3 149,0-2-416,-4 0 0,5 5-6,-2 0 0,-4 2-111,4 3 0,-4-2-41,-1 6 1,-4 0-160,-1 5 1,-4-5 0,3 0 63,-2 2 0,5-3 0,-3 1-41,0 1 1,3-2 0,-6 1 1,6 0 0,-3 4 0,1-3-32,0 0 0,-1-1 49,2 4 1,2-3-1,-2-1-14,2 2 1,-3-4-81,1 2 0,-1 1-14,5 3 1,0-3-99,0-1 153,0-6 0,2 4-17,2-2 0,-1-3 6,7 2 1,-1-2-1,3-4-3,-3-2 1,3 2 0,-2-4-129,2 0 1,-3 4-1,0-2-425,2 2 430,1-4 0,2 4 0,0-4-58,-1 0 1,1 3-34,0-6 0,-5 6 1,0-2-471,2 4 1,-3 1-84,1 0 0,-6-2-415,2-2 825,2 2 1,-5-6 376,2 4 0,-2 2 0,-2-4 0</inkml:trace>
  <inkml:trace contextRef="#ctx0" brushRef="#br0">25367 9928 7966,'9'-4'0,"0"-1"800,-6 1-105,9-3-1,-10 6 1,10-5 5,-3 6 1,-1 0 47,1 0 1,-6 1-486,2 4 1,-4 3 0,-1 5-39,0 1 0,-6 5 0,-2-1-71,1-1 1,-4 0-1,5-1 22,-2 3 0,1 1 0,-4-2 23,2 5 0,4-2 1,-3 2-74,2 2 1,-3-4-1,5 2 57,1 2 1,-4-4-190,3 2 1,-5-5-1,2 4 1,1-2-126,0-3 1,-3 2-64,4 0 0,1-1 1,2-4-26,-2 0 0,2-1 0,-2 1-186,2 0 0,-2-5-224,-1 0 1,0-4-922,5 4 36,0-6 479,0 3 0,2-7-297,2-4 1332,4-2 0,6-13 0,0-2 0</inkml:trace>
  <inkml:trace contextRef="#ctx0" brushRef="#br0">25904 9928 7967,'1'-13'218,"2"-1"0,2 0 1,-1 2-1,1 1 1205,0 2 1,4 4-950,-5-4 0,7 6-134,-2-1 1,2 8-224,-2 5 1,-1 5 0,-5 3-30,1 1 1,1 2-32,-5-1 1,-5 2-1,-1 5 1,0-2-70,0-1 0,-5 0 0,4 3 62,-1-3 0,-3 3 0,5-4-23,-1-1 1,-1 5 14,-1-3 1,-2-1-1,5-1-66,-2-1 0,5 3 0,-3-5-201,0-1 0,4 3-362,-2-2 1,2 1-1067,2-6-838,0 1 1490,0-6 1001,6-2 0,2-12 0,6-2 0</inkml:trace>
  <inkml:trace contextRef="#ctx0" brushRef="#br0">26138 10121 7965,'-9'-1'546,"-1"-4"0,6 4-220,-5-4 1,4 3-112,-4 2 0,4 0 0,-4 0 59,-2 0 0,4 5-152,-3 0 0,7 1 104,-1-2 1,1-2-229,-2 2 1,4-1-28,-4 2 1,4-2 163,1 6 0,0 0-16,0 5 1,0 0-5,0 0 1,1-5-15,4 0 0,-2 0-28,6 5 0,-6-5 0,3-1-126,0-2 0,2 0 27,6-1 1,-5-4-132,0 4 0,0 1-161,5-1 40,-6-1 1,2-2 15,-5 2 1,1-2-505,-1 2 130,-4 4 1,7-6-632,-4 2 1267,-2-2 0,10-2 0,-4 0 0</inkml:trace>
  <inkml:trace contextRef="#ctx0" brushRef="#br0">26386 9901 7957,'0'-14'137,"0"5"1,0 0 0,0-2 1208,0-1 0,1 4-1035,4 4 0,-4 4 0,5 4-90,0 5 0,-4 4 0,4 0 6,0 1 1,-4 4 0,4 2-19,0 2 1,-3-4-1,5 4-66,-2-3 1,0 4 0,-3-4-87,2-2 0,1 2 1,-3 0-114,1-2 1,7-2 61,-2-1 0,-1-2 0,0-1-107,-2-2 0,0-5 78,-2 6 1,-1-7-159,7 1 0,-6-2-16,5-2 0,-5-2 1,2-1-71,0-1 1,-5-7-1,4 2 69,-4-4 0,4 0-28,0-1 0,1 0 1,-3 0 31,1 1 0,1-3 1,-4 0 8,4-3 0,-3 1 126,2 4 0,-2 5 0,-1 1 233,4 2 366,-4 1-301,5 5 1,-6 7 10,0 2 1,-4 3 0,-1 2-31,2 0 1,2-1-1,1 1-60,0 0 0,0 0 0,0-1-17,0 1 0,1 0-82,4 0 1,-4-5-1,5-1 1,-1-1 2,0 1 1,1-5 0,-3 3 9,1 0 1,7-4-143,-2 2 108,4-2 1,0-4 0,1-2-20,0-6 1,-2-2-2,-3-2 0,4 1 0,-6-1-8,1 0 1,4-4 0,-3-2 34,4-1 0,-1-2 0,-2-5 32,0 0 1,-1 1 0,3-1 8,-3 1 1,2 4 0,-5 1 193,2 3 0,-5 0 44,1 5 1,-1 2-655,2 3-988,-3 3 765,4 6 0,-8 0 0,-1 1-1705,-1 4 217,-7-3 2039,9 10 0,-10-5 0,4 7 0</inkml:trace>
  <inkml:trace contextRef="#ctx0" brushRef="#br0">28549 4021 7868,'0'-8'-511,"0"-4"709,0 10 1,0-5-1,1 4 1,2-3 0,3 0 362,2-1 0,-3 3-335,4 4 1,-5 0-191,5 0 1,-5 6 0,0 3 0,-4 3 89,-4 2 0,-3 4 1,-3 2 43,1 2 1,4-1-1,-3 4 28,2-2 1,-3 0 0,4 4-45,2 1 0,-3-1 1,2-1-59,1-3 1,-4 3 0,3-4-2,1-1 0,0 5 0,0-5-29,-2 1 0,-1 2-37,1-5 1,4-1-1,-4-3-243,4 4 1,-4-9 0,1 4-419,0-2 0,3-4-1695,1 1 2327,0-6 0,0 3 0</inkml:trace>
  <inkml:trace contextRef="#ctx0" brushRef="#br0">28989 3966 8761,'0'14'240,"0"-1"1,0 1-1,0 1 1,0 4-1,-1 4 1,-2 3 86,-2 1 0,-1 1 1,3-1-1,-2 2 0,2 2-127,2 1 0,-4 0 1,1-4-147,0-1 1,-2-4 0,2-1-57,1-2 0,1 3 1,1-5-60,-4-1 1,3-2 0,-2-1-72,2 0 0,1-2 135,-4-3-108,4 3 118,-5-10-127,6 4 1,0-8-60,0-2 0,0-4-86,0-6 0,0 1 0,1-1-53,4 0 0,-2 0 0,4 1 91,0-1 1,2 0-1,-3 0-2,2 0 0,-4 5 58,5 0 0,0 1 223,5-1 0,-5 3 0,-1 5 120,-2-4 0,5 3-7,-2-2 0,-1 2 0,-1 4 31,-1 2 1,4 0-21,-6 5 1,2 0-1,-3 5-57,2-1 0,0 1 0,-5 0 14,0 0 1,0 0-115,0-1 1,0 1 0,0 0-64,0 0 1,0-1 0,0 1-1,0 0-133,0 0-121,0-1 1,0 1-497,0 0 106,0 0-484,0 0 156,0-7 1010,0-1 0,6-6 0,1 0 0</inkml:trace>
  <inkml:trace contextRef="#ctx0" brushRef="#br0">29251 4489 7713,'-6'14'800,"4"-3"0,-2 1-350,2 3 0,-2 2 0,-1-2-70,2 4 1,0-4-1,0 5-159,-2 0 0,1-5 0,4 3-73,0-2 0,0-3 1,0 1-64,0 0 0,0 0 1,0-1-111,0 1 0,0-5-101,0 1-208,0-1 6,0-2 37,0 0 153,0-7 0,0-2 1,0-3-1,0-4-212,0-3 1,0-3 151,0-4 1,4-1 0,2-4-98,2 1 1,-3 0 0,2-4 107,-1-1 0,3 0 0,-2 2 1,0 2-84,4 1 1,-3 6 202,1-1 1,-2 3-1,4 1 198,-2 0 0,1 5 26,3 0 1,1 4 98,0-4 1,0 6 292,-1-2-99,1 4 1,-2 7-139,-2 3 1,0 3-1,-5 2-199,-2 0 1,-2 1 0,-2 2 34,-4 1 1,2 1-121,-6-6 0,5 1 1,-6 0-1,0 0 60,-3-1 1,4 1-74,0 0 0,-2-5 0,-6 0-45,-1 2 1,0-3-1,4-1-89,0-1 1,-4 4 0,-1-4-102,3 1 0,5-4 1,2 2-882,-2-3-1001,-1-2 2102,4 0 0,2 0 0,6 0 0</inkml:trace>
  <inkml:trace contextRef="#ctx0" brushRef="#br0">29912 4351 7841,'0'-9'478,"0"0"2485,0-2-2531,0 5 0,1 0-300,4 6 1,3 0-72,5 0 0,1 0 0,0 0-87,0 0 1,0 0 0,-1 0-159,1 0 1,0 0-355,0 0 0,-1 0-388,1 0-63,0 0 1,0 0-700,-1 0 1688,1 0 0,0-6 0,0-2 0</inkml:trace>
  <inkml:trace contextRef="#ctx0" brushRef="#br0">29898 4462 7841,'9'0'447,"1"0"0,-1 0-5,4 0 0,7 0-133,3 0 1,3 0 0,2 0 19,-1 0 0,2 0 0,2 0-275,1 0 1,5 0 0,-5 0-857,-1 0 0,2 0 802,-1 0 0,1 0 0,-6 0 0</inkml:trace>
  <inkml:trace contextRef="#ctx0" brushRef="#br0">30853 4222 7993,'0'-9'-1080,"0"-1"1617,0 7 0,-5-5 0,-1 5 0,-2-2-158,-3 2 1,3 2 0,0 2-156,2 4 1,-5 3-141,1 6 0,-2 0-51,-3 0 0,3 1 1,1-1-1,3 0-7,2 0 0,-6-1 0,5 0 21,-1 1 0,-3-3 0,6 8 11,2-3 0,-4-2 0,3 0 0,0 0 8,3 1 0,-4-1 0,0 0-25,2 0 0,2 0 0,2 1-24,4-1 1,-2 0-1,7 0-31,1 0 0,-3-4 0,3-2-8,4-2 0,0-1 0,4-5 0,-2 0 5,2 0 0,-3 0 0,4 0-64,1 0 1,-5-5 0,4-1-92,1-2 1,-6-3 0,4-6 18,-3-2 0,-2-5 1,1 3 84,-1-1 0,-5 3 0,-1-4 0,-1-3 28,-4-1 1,-2 4-1,-1-1 3,0-1 1,0 4-1,-1 1 82,-4-1 1,-3 5 0,-6-1 106,0 6 0,-1 0 0,1 5-45,0-2 0,0 5 0,0-2 0,-1 3-41,1 2 0,5 0 0,-1 0-149,-1 0 0,3 5 0,0 1-221,2 2 0,-3 2-15,4 4 1,0 0 0,5 0-413,0 0 1,0-4 730,0-1 0,0 1 0,0 4 0</inkml:trace>
  <inkml:trace contextRef="#ctx0" brushRef="#br0">31109 4464 8661,'-10'2'1331,"1"2"1,4 3-1017,-4 2 1,6 4-181,-2-4 1,-2 4 0,3 1-327,1 0 1,1-4-287,2-1 0,6-1 331,4 2 146,-4-4 0,7 0 0,-5 2 0</inkml:trace>
  <inkml:trace contextRef="#ctx0" brushRef="#br0">31279 4222 7966,'0'-9'2846,"0"-1"-2544,0 1 1,2 1-1,3 3 1,4 4 127,4 1 0,3 0 0,1 1-325,2 4 0,2-3 0,-4 2-51,2-2 0,0-2 0,-5 0-100,0 0 1,1 0 0,-1 0-293,0 0 0,0 0 1,0 0-67,1 0 1,-6 0 145,1 0 1,-1 0-37,5 0 347,0 0 15,-6 0 2,-1 0 0,-7 1 19,0 4 0,-5 3 1,-1 5 33,-2-4 1,-2 4 0,-4-4-18,0 4 1,4 1-1,1 0 13,-2 1 1,-2-1 0,1 2-6,2 3 1,-3-4-1,4 4-48,-4-3 1,4 3-25,-1 0 0,2 0 1,-3-5 0,2 0 0,1 5 0,-3 0-120,1-1 0,7-3 1,-3 0-315,0-1 1,4 0-497,-3 0-902,-3 1 862,7-1 1,-4-6 926,10-4 0,3-8 0,6-4 0</inkml:trace>
  <inkml:trace contextRef="#ctx0" brushRef="#br0">31678 4208 9199,'0'8'1877,"0"5"-1697,0-6 1,0 8-91,0-1 0,0-5 81,0 1 1,0-1-210,0 6 0,-2-3 0,-1-1 8,-2-1 1,-1-6-61,1 6 0,2-2 0,-5 3 45,2-2 0,-1-4-9,3 5-119,2-1 21,-4 5 57,6-6 1,1-1 0,4-7 12,4 0 0,-1 0 0,2 0-172,1 0 0,2 0-118,1 0 1,-5 0 154,1 0 1,-6 0-73,6 0 1,-5 0 48,4 0 1,-4 0 0,4 0-475,2 0 400,-4 0 0,5 0 314,-2 0 0,-2 0 0,0-2 0,-2-3 0,5 4 0,-9-12 0,4 5 0</inkml:trace>
  <inkml:trace contextRef="#ctx0" brushRef="#br0">31891 4265 7966,'-8'0'1479,"2"-6"-543,6 4-282,0-4 1,0 7-300,0 4 0,0 3 1,0 6-110,0 0 0,0 1 0,0-1-105,0 0 1,-5 5 0,-1 0-93,-2-2 1,0 4-1,-3-2-132,1-2 1,1 4 0,-5-2-187,-1-2 0,6 4 79,-1-2 1,1-1 0,-4-3-59,4-1 1,-4 5-1,5 0-13,0-2 0,0-3 0,5-3-1191,-1-1-143,-1-1 829,5 6 0,1-7 766,4-4 0,3-15 0,6-5 0</inkml:trace>
  <inkml:trace contextRef="#ctx0" brushRef="#br0">32189 4279 10837,'0'10'186,"-1"-1"0,-2 2 0,-4 0 1,1 0-1,0-1 144,3 1 0,-4-3 1,1 1-203,-2 2 0,3 2-101,-4 1 0,6 0 65,-2 1 0,-1-1-5,1 0 0,0 0 0,5 0-53,0 1 1,-5-1-1,1 0-1,0 0 0,3 0 0,-1 1-38,-2-1 0,2 5 0,-3 0-60,4-2 0,1-1 65,0-2 0,0-4 0,0-1-91,0 2 0,1 2 16,4 1 1,3 0 14,6 0 1,0-6 0,1-1 15,-1-1 1,0-4-1,0 2-21,0-2 0,1-2 0,-1 0-115,0 0 0,-3-2 82,3-2 0,-7 0 1,7-5-55,-1-2 0,-2-2 1,-2-1 14,-4 0 1,1 0 0,-1-1 38,-2 1 0,-1 0 0,-2 0 41,0 0 1,-2-1 68,-3 1 1,-3 5-1,-6 1 182,0 1 1,4 3 0,1 4 6,-2 0 0,-2 1 1,-1 4 1,0 4 1,0 4 0,-1 1-136,1 1 0,2-1 0,0 0-496,3 0 1,4 0-23,-4 1 0,6-1-343,-2 0 1,5-1-1116,5-4 1908,3-2 0,6-7 0,0 0 0</inkml:trace>
  <inkml:trace contextRef="#ctx0" brushRef="#br0">32758 4222 7959,'-1'-8'2197,"-4"4"-1890,3 8 1,-4 4 0,4 6 0,-1 2 0,-2 2 166,2 1 0,2 4 0,1-2-197,0 1 1,0 0-1,0 3-173,0-1 1,0-5-1,0 3-172,0-1 0,-2 2 0,-1-4-114,-2-1 0,0-3 1,4 0-124,-4-1 0,4 0 0,-6-1-109,1-4 1,4 4-349,-2-4 1,2-1-1,2 2-987,0 1 1749,0-5 0,0 0 0,0-6 0</inkml:trace>
  <inkml:trace contextRef="#ctx0" brushRef="#br0">32872 4407 8078,'-14'0'530,"1"2"1,2 1-1,3 3 1,0 2-79,0 3 0,4-3 1,-4 1-301,1 3-164,-4 0 1,10 2 26,-4 1 0,3-1 30,2 0 0,7 0-87,2 0 1,-1-1-3,2-3 0,-6-3 1,6-3-68,1 0 1,-3 1-319,1-5 0,1 0-40,4 0 0,0 0-165,0 0 0,1 0-202,-1 0 0,-2-1 107,-2-4 729,2 3 0,-4-10 0,7 4 0</inkml:trace>
  <inkml:trace contextRef="#ctx0" brushRef="#br0">33099 4293 9228,'0'15'1425,"0"-1"-648,0 0-588,0 7 1,0-6 0,0 6 39,0-1 0,0-4 0,0 3 393,0-3-551,0 4 0,0 1-15,0 3 1,0-4-10,0-6 179,0-6-64,0-1-192,7-7 0,1 0 0,4-2-221,-2-3 0,1-3 97,-7-6 1,6 0 0,-4 0-145,2 0 1,-3-1 0,3 1 34,-2 0 0,4 0 0,-4 1-353,2 4 512,-5-4 175,3 11 0,-6-2 43,0 8 0,0 4 1,-1 7 207,-4-1 0,3 0-88,-2 0 0,1 0 1,-1 1-23,0-1 1,-1-5 0,5 1 7,0 1 0,0-3-69,0 1 0,1-6-37,4 2 0,-2-3-71,7-2 0,-1-2 1,4-3-147,-4-4 1,4-4 60,-3-1 1,2 0 0,2 0-45,1-1 0,-4-4 1,0-1 50,0-2 0,5 3 0,-7-5 8,4-1 0,-1 4 0,-1 1 160,-1-1 1,-2 5 0,1-2 232,-4 2 0,1 6-139,-1 1-309,0-1 0,0 1-851,-1-1-141,1 7 358,-5-3 1,0 4-1772,0-2 772,0 2 1715,-6-4 0,-9 6 0,-7 0 0</inkml:trace>
  <inkml:trace contextRef="#ctx0" brushRef="#br0">27270 10335 6699,'8'0'-701,"-2"0"711,-6 0 31,0 0-41,7 0-41,-6 0 99,12 0 272,-12 0 114,6 0 172,-7 0-206,0 0-104,0-6 55,0 4-147,0-4-7,0 6-130,-7 0 0,6 2 1,-5 1 176,-1 2-151,6-1 1,-6-2-50,7 3-128,0-4 105,0 12 1,0-10-38,0 7 0,7-7-13,2 1 1,-1-2-8,1-2 0,-4 0 45,5 0-44,-1 0 1,4-2-39,-4-2 1,-2 1-52,-7-7 0,0 1 59,0-6 1,0 6-53,0-1 64,0 1 100,-7-5 53,-1 6 0,-6 1 31,0 7 0,6 2 56,3 3 1,-1 3-47,1 6 1,-4-5-76,4 1 0,0-1-64,5 6 0,-4-6-14,-1 1-66,0-1 1,5 0 39,0 1 1,2-7-1,2 2 6,6-4 1,-2-1-14,1 0 0,-4 0 0,4 0-11,3 0 0,-5-1 0,3-2-19,1-2 0,2-6-13,1 1 1,-6 3 4,-4-3 0,-2 1 7,-2-6 0,0 1-40,0 0 1,-6 6 130,-4 3 0,2 2-34,-1-2 0,-1 4 88,-4-4 0,5 3 185,-1 2 232,1 0-101,-5 7-329,6 1 1,1 6 20,7 0 1,0-4 0,0-1-14,0 2 0,0 2-25,0 1 1,5-5 0,1-1 11,2-1 0,-3-3 1,3-2 106,-2 3 1,5-4-6,-1 4 0,2-5-123,3-5 1,-3 2 0,-1-5-1,-3 0-120,-1 0 0,2-1-126,-4-5 1,1 1-9,-1 4 1,-4-4 0,4 4-300,-3-4 0,-7-1 318,0-1 1,-4 6-1,2 1 42,0 2 1,-3 1 72,-4 5 0,4 0 243,1 0 1,1 2 143,-2 2-42,-2-2 0,9 11 1,-5-4-14,1 4 0,3-4 1,4 1-52,0 1 1,0-3 64,0 1-290,0 1 0,1 2-4,4-2 1,-2-4-90,7-6 1,-6 0 35,6 0 1,-2-2-19,1-2 1,-1 2 0,-5-4-7,2-1 1,0 4 0,-4-5-16,4 2 1,-3-5 10,2 2 1,-2-4 0,-4 0 62,-2 4 0,1 2 196,-7 7 1,5 0 94,-4 0 0,4 0-116,-4 0 1,4 0 1,-5 0 1,7 2-152,-1 3 1,2-2-185,2 6 0,0-4-1397,0 5-215,0-7 1816,0 3 0,6 0 0,2 2 0</inkml:trace>
  <inkml:trace contextRef="#ctx0" brushRef="#br0">28237 9710 6746,'6'-8'-130,"-4"0"1,4 5 0,-1-3 378,0-2 0,-1 3-133,-4-5 1,0 6 22,0-6 1,0 5-17,0-4 1,2 6 135,3-2 0,-4 2 496,4-2 382,-3 4-751,-2-6 0,0 9-165,0 3 0,0-2 1,0 6-30,0 2 0,0 2 1,0 1-108,0 0 0,0 1 1,0-1-41,0 0 1,0 0 0,0 0-81,0 1 0,1 4 1,2 0 69,2-2 1,0 0 0,-5 1-16,0 1 1,0 0 0,0-5-1,1 0 17,4 0 1,-3-4 0,2-1-58,-2 2 0,-2 2 7,0 1 0,5 0-18,-1 1 0,1-1-168,-5 0 0,0 0-343,0 0 149,0 1 189,0-1 1,2-1-216,3-4 0,-4-1-563,4-3-479,-4-4 1461,6 6 0,7-1 0,8 2 0</inkml:trace>
  <inkml:trace contextRef="#ctx0" brushRef="#br0">28692 9710 7556,'-10'0'465,"1"0"0,-1 1 0,1 3 24,-1 0 1,7 7 0,-1 0 0,2 5 0,2 5 0,0 1-138,0 3 1,0 2 0,2 0-107,2-3 0,-1 2 0,5-2-54,-1 3 1,4-3 0,-3-2-30,0-2 0,3 4 0,-5-5-112,2-2 0,0-1-66,1-2 1,4 1-241,-4-1-299,-2-6 216,-1-2 12,-6-6-94,0 0 156,0-6 1,0 2 0,0-5-242,0-2 382,0-2 0,0-1 0,0 0 46,0 0 1,0-1-1,0 1-68,0 0 0,0 0 141,0 0 0,2 1 0,1 2 108,1 1 0,7 7 10,-1-1 1,-2 0 101,1 0 1,-4 2 54,5-3 0,-1 4-113,5 1 1,-1 1 0,-2 2-8,-2 2 1,-4 6-119,5-1 1,-6-4 0,4 0-47,-1 1 0,4 1-6,-2 6 1,-3 0-5,-1 0 0,-2-4 0,1-1 21,0 2 0,1 2 0,-3 1-8,2 0 1,-2 1 0,3-1-24,-4 0 0,1 0-304,3 0 0,-4-4-206,4-1 0,-4-4-179,-1 5 1,2-7-255,3 1 1,3-2-551,6-2 1526,-6 0 0,11-6 0,-3-2 0</inkml:trace>
  <inkml:trace contextRef="#ctx0" brushRef="#br0">29133 10051 10423,'0'9'1016,"1"1"-665,4 1 0,-2-3 0,5 1-90,-2 2 1,1 2-1,-4 1-87,2 1 0,1-1 1,-3 0-1,2 0-10,-2 0 1,-2 1 0,1-1-32,3 0 1,-4 0-327,4 0 1,-2 1-147,2-1 205,-3 0 0,5-1-7,-2-4-113,-3-2 69,4-7 0,-6-2-78,0-3 1,0-4 11,0-10 0,-5 3 0,-1-5 51,-2 1 1,5 3-1,-3-7 22,-1-1 1,6-2 0,-6 0-12,1 3 1,5-1 0,-4 4-5,3-1 0,2 10 1,0-3 248,0 3 82,0-1 1,0 4-29,0-1 0,2 7 1,3-2 106,4 4 1,4 1 0,1 0 2,0 0 1,2-5 0,1 0-38,2 2 1,2 3 0,-4 3 12,2 2 1,0 4 0,-5-2-2,1 1 0,-8 1 1,0 5-169,-1 1 1,-4-1 0,2 0-23,-2 0 1,-4 0-1,-2 1-42,-6-1 0,-2-1 0,-3-2-41,1-2 1,0-1 0,0 3-116,-1-2 1,1-1 0,2 3-362,2-1 0,-3-7 0,6 3-497,-1 1 1,-5-6 1050,4 4 0,-4 3 0,-1 0 0</inkml:trace>
  <inkml:trace contextRef="#ctx0" brushRef="#br0">28052 10605 7896,'-9'0'-556,"1"-1"2198,1-4-626,3 4-491,4-12-158,6 11 40,2-10-180,6 10-168,0-4 0,0 6-1,1 0 0,-1 5 1,0-1 112,0-1 1,1-1-30,-1-2 0,6 0 0,2 0 68,1 0 0,8 0 0,-2 0 92,1 0 1,6 0-1,2-2-71,3-2 1,-3 1 0,0-5-37,1 1 1,2 1-30,2 1 0,-5 4 0,-2-4-104,-1 3 0,-2-2 0,-4-1-144,-1 2 1,-1 1 0,-3 2-16,-5 0 1,1 0 0,-1 0 34,-2 0 1,4 0 0,-2 2 16,-2 2 0,-1-2-15,-2 3 0,1-4 35,-1-1 1,0 0-108,0 0 0,0 0-96,1 0 0,-1 0-345,0 0 1,0 0 53,0 0 0,-4-1 61,-1-4 0,1 3 39,4-2 1,-4 2 0,-1 2-328,2 0 0,2 0 35,1 0 0,-5 0-306,1 0 1017,-7 0 0,3 0 0,-6 0 0</inkml:trace>
  <inkml:trace contextRef="#ctx0" brushRef="#br0">28123 11131 7490,'-1'-7'1867,"-4"2"-1702,-3 3 1,-2 2 0,1 0 54,-2 0 1,-2 2-141,-1 3 1,5-2-43,-1 6 0,1 1 62,-6 4 1,3-5-1,2 1 19,6 1 0,0 0 1,1 0-17,-2-2 0,1 1 0,4 4 72,0 0 1,0 1-88,0-1 0,0 0 0,0 0 0,0 0-14,0 1 1,1-6-1,2 1 102,2 1-209,6 1 0,-3 1 1,5-2 34,-4-1 0,4-7 1,-4 1-124,4-2 1,1 3-112,0-1 0,1 1 78,-1-5 1,0-1-1,0-4 54,1-5 0,-6 3 0,-1-3-121,-2-1 1,4-2 111,-6-1 0,1-2 0,-5-1 35,0-2 0,0-5 0,0 4 1,0-1-44,0 1 0,0-6-61,0 3 0,0 1 1,0 0 137,0 1 0,-1 2 0,-3 5 10,0 0 1,-1 4 403,5 1-263,-6-1-109,4 2 0,-4 4-150,6 8 0,0 4-286,0 6 1,0 1-480,0-1 913,0 0 0,12 0 0,4 0 0</inkml:trace>
  <inkml:trace contextRef="#ctx0" brushRef="#br0">28422 11373 7847,'-8'2'3794,"3"2"-3646,3 4 1,2 2-199,0-1 0,0-4-56,0 5-751,0-7 0,2 3-1418,3-6 2275,-4 0 0,12 0 0,-5 0 0</inkml:trace>
  <inkml:trace contextRef="#ctx0" brushRef="#br0">28521 11103 11736,'14'0'144,"1"0"0,-1 0 1,0 0-1,0 0 1,1 0-1,-1 0 0,0 0-209,0 0 0,0 0-57,1 0 0,-3-2 0,-1-1-259,-1-1 0,-5-1-18,4 5 1,-4 0 38,4 0 405,-6 0-19,4 0 126,-7 0 301,0 0-374,0 6 0,0-3 57,0 7 0,0-5 0,0 4 104,0 2 0,0 2-38,0 1 0,0 0 1,0 0-25,0 1 1,-2-1 0,-1 0 32,-2 0 1,0 0 0,5 1 30,0-1 1,-4 0-145,-1 0 0,0 0 0,5 1-114,0-1 1,-4-5 0,-1 1-163,2 1 0,1 2-258,2 1 0,0-5 0,-2-1-933,-2-2 162,2-1-918,-4-5 2125,6 0 0,0 0 0,0 0 0</inkml:trace>
  <inkml:trace contextRef="#ctx0" brushRef="#br0">28948 11089 7877,'-8'0'3489,"2"0"-3079,6 0 195,0 0-312,0 6 1,0-3-224,0 7 0,0-1-72,0 5 0,0 1-104,0-1 0,-2-5 7,-3 1 1,4-1 154,-4 6-17,3-8 0,2 1-53,0-3 1,0-2-201,0 7 52,0-7 34,0 3 1,2-1 11,3 0 1,-2-1-16,6-4-12,1 0 0,4 0 0,0 0 0,0 0-18,1 0 0,-1-1-144,0-4 1,0 4-72,1-4 1,-1 3-101,0 2 0,-5 0 105,1 0 1,-5-5-143,4 1 1,1-1 89,4 5 0,-6-2 423,-4-2 0,4 2 0,0-4 0</inkml:trace>
  <inkml:trace contextRef="#ctx0" brushRef="#br0">29175 11018 8972,'-8'6'2021,"2"-3"-1385,6 7 1,-2-2-273,-2 1 0,2 4 1,-3-4 8,4 4 1,1 3 0,0 1-187,0 2 1,-5 0-1,0-5-96,2 0 0,2 1 1,-1 0 12,-3 4 1,4-3 0,-4 3-148,3-3 1,1-2-1,-2 0-151,-2 0 0,0 1 0,4-1-70,-4 0 0,3-4-149,-2-1 0,2 1-373,2 4 1,-2-6-1510,-2-4 677,2 4 623,-4-6 995,12 4 0,2-12 0,6-2 0</inkml:trace>
  <inkml:trace contextRef="#ctx0" brushRef="#br0">29389 11060 7877,'-8'0'0,"1"-1"800,7-4 160,-6 3 256,4-4-853,-4 6 1,5 0-225,-4 0 0,3 2 0,-4 1 18,0 2 1,4 1 0,-4-1-62,-1 4 1,1-1 0,-3 2-50,4 1 0,-2 1 0,1 2 55,-2 1 1,5-1-1,-2 0 82,4 0 0,1 2-31,0 3 1,0-3-1,0 3 33,0-3 1,1-2 0,4 0 51,5 0 0,-3 0 1,3 1 26,1-1 1,2-5 0,1 1-188,0 1 1,0-5 0,1 1-147,-1-1 1,0-5 43,0 4 1,5-3 0,0-2-157,-2 0 1,-1 0 0,-2 0-149,1 0 0,-1 0 1,0-2 19,0-3 1,-1 2 0,-4-6-168,-4-2 1,2-2 34,-3-1 0,1 0 1,-5-1 118,0 1 0,-6-5 0,-4 2 209,-2 4 1,-3 1 0,1 7 234,0 2 1,0-4 0,-1 3 0,1 1 56,0 1 1,5 7 0,-1 1 115,-1 2 1,3-3 0,0 4-1,2 2-121,3 2 0,1 1 0,2 0-531,0 0 0,0 1 1,0-1-1,2-1-903,2-4 0,0 2 1259,5-6 0,7 6 0,6-3 0</inkml:trace>
  <inkml:trace contextRef="#ctx0" brushRef="#br0">29957 10819 7916,'2'-13'680,"1"2"250,2 2 0,4 7 1,-4 2-1,0 9-115,1 9 0,-4-1 1,2 7-644,-2 1 0,-2 0 0,0 2-23,0 2 0,0-4 0,0 8-82,0-3 0,0-1 1,0-1-68,0 0 0,0 1 0,0-2-226,0-4 0,0 3 0,-2-6-158,-2 2 1,2-4 51,-3 1 0,4-4 0,-1 0-279,-3-1 1,4 0-306,-4 0 0,3-4-1453,2-1 2369,0-6 0,0 4 0,0-7 0</inkml:trace>
  <inkml:trace contextRef="#ctx0" brushRef="#br0">30142 11103 7847,'-9'0'0,"-1"0"0,5 0 512,-4 0 1,-1 0-149,-4 0 1,5 2-1,-1 2 58,-1 6 1,3 2 0,0 3-185,2-1 1,1 0 0,5 0-141,0 1 1,0-6 0,0 0-28,0 3 0,7 0 1,2 1-1,4-4 0,1 2 0,0-4-75,0 1 1,1-5 0,-1 1-170,0-2 0,5-2 0,0 0-657,-2 0 107,-1 0 0,-2 0-1479,1 0 2202,-1 0 0,0-6 0,0-2 0</inkml:trace>
  <inkml:trace contextRef="#ctx0" brushRef="#br0">30370 10961 7730,'6'-8'2554,"3"5"-1784,4 6 0,-4 5 0,-1 6 1,0 2-386,0 3 1,-5 1 0,4 6-47,-1-3 1,-3-4-176,7 5 1,-6-5 0,4 3-12,-1-1 0,-1-2 0,-3-5-14,2 0 1,4 0 0,-2-1-7,0-4 0,-2 2 0,3-4-100,-2 1 1,5-5-1,-3 3-112,0 0 1,5-4-154,-4 3 0,-1-4 1,2-1-371,1 0 0,1 0 208,3 0 1,-1-1 0,0-4-62,0-5 0,-1 3 0,-2-3 79,-1-1 0,-1-6 1,4-4 46,-4-1 1,2 5 170,-6-2 0,1-2 0,-3 2 38,2 2 1,0 1 276,-5 2 0,-2 1 573,-2 4 1,0 2-230,-5 7 0,6 7 0,-2 2 53,3 4 1,-2 1-11,-1 0 1,0 0-197,5 1 0,5-1 1,0 0-224,-2 0 1,5-4-87,1-1 0,4-6-153,1 2 1,0-3 0,1-2 58,-1 0 0,0-7 0,0-2-12,0-4 1,5-2 0,0-3-14,-1-1 0,-3-6 119,0 1 1,-1-1 0,-1 0-107,-4 1 0,2 5 0,-6-3-212,-2 1 0,3 7 0,-1 5-939,-2-2 370,-1 4 0,-2-1-602,0 4 551,0 2 1,-2-4 898,-3 6 0,-9 6 0,-8 2 0</inkml:trace>
  <inkml:trace contextRef="#ctx0" brushRef="#br0">24327 10833 7787,'9'0'85,"1"0"0,1 0 0,2 0 0,2 0 0,3 0 553,1 0 0,0 0 0,-5 0-530,0 0 1,2 0 0,1 0 0,2 0-44,-1 0 0,-3 1 0,0 3 5,-1 0 1,5 1-1,0-5-72,-2 0 1,-1 5 0,-2 0 21,0-2 1,2-2-1,2-1 1,1 0-50,-2 0 1,3 0 0,1 0-93,1 0 0,-3 0 0,5 0 82,1 0 0,-3 0 0,2 0 45,1 0 1,-3 2 0,0 1 20,-1 2 1,3 0 0,-5-5-16,-2 0 0,3 1 0,-1 2 2,-1 2 1,-1 0 0,1-5 0,1 0-14,-2 0 0,3 0 1,-1 0 15,-1 0 1,-2 0 0,-1-2 19,4-3 1,-3 4 0,5-4-23,-1 4 1,-4-4 0,5 0 8,-1 2 0,-4 0 0,4 0-5,1-2 1,-4 0 0,5 4 8,-1-4 1,3 3 0,-5-3 13,-2 4 0,0-1 1,1-1 14,1-2 0,0 1 1,-5 4-26,0 0 0,0-5 1,1 0 5,-1 2 0,0 1 0,0 1-30,0-4 0,1 4 0,-1-4-36,0 3 0,0 2 0,1-1 8,-1-4 1,0 3 4,0-2 1,0 2 0,1 2 8,-1 0 0,0 0 1,0 0-1,0 0 0,1 0 0,-1-2 7,0-2 1,0 2-1,1-3 37,-1 4 1,0 1 0,0 0-10,0 0 1,-4 0 0,-1 0-22,2 0 1,2 0 13,1 0 1,1 0-1,-1 0 93,0 0 0,-5 0 1,1 0 0,1 0 0,2 0 0,-1-2 27,-2-2 1,2 2 0,-2-3-64,2 4 0,3 1 0,-1 0 12,0 0 1,5 0 0,0 0-55,-2 0 0,-1 0 0,-2 0-16,1 0 0,-1 0 1,0 0-54,0 0 0,-4 0 1,-1 0-239,2 0 0,-3 0-34,2 0 1,-1 0 151,5 0 1,-4 0-1,-1 0-57,2 0 0,-3 0 1,2 0-271,1 0 1,-3 0-780,1 0 851,-6 0 0,4 1 406,-7 4 0,0-3 0,0 4 0</inkml:trace>
  <inkml:trace contextRef="#ctx0" brushRef="#br0">25521 11103 7706,'8'0'1179,"-1"0"-750,-7 0 1,0 0-281,0 6 0,0 2-69,0 6 1,0-4 0,0-1-18,0 2 0,1 1 0,2-1-46,2-2 1,0 1 0,-5 4 58,0 0 0,0 0 0,0 0 6,0 1 1,0-6 0,0 1-4,0 1 1,0 1 0,0 2 13,0 1 1,0-1 2,0 0 0,0 0-130,0 1 0,0-1 49,0 0 1,0-5-1,0 1-71,0 1 0,0 2 47,0 1 0,0-5 12,0 1 14,6-1 1,-4 6 136,2-1-103,-2-6-126,-2 4 1,0-9-106,0 7-46,0-7 79,0 3 137,0-6 1,0 2 13,0 3 231,0-4-123,0 6 1,0-6 192,0 4-223,0-4 1,0 7-54,0-3 27,0-3-136,0 4-165,0-6-521,0 0-8,0 6-167,0-4 0,-2 4 941,-2-6 0,2 7 0,-4 0 0</inkml:trace>
  <inkml:trace contextRef="#ctx0" brushRef="#br0">29758 11700 7738,'0'-9'-82,"0"-1"0,0-1 0,2 0 324,2 2 0,0-4 1,5 3-1,2-1 0,2 0-140,1 2 0,0-1 1,2-4-1,3 0 32,5 0 1,-1 0 0,4-2-44,3-3 0,7 1 0,-3-4-142,3 2 1,-4-6 39,5 3 1,0-4 0,4-2-53,1 1 0,4 0 0,1-1-9,-2 1 0,-4-1 1,-4 1-177,-5-1 1,-3 7-1,-3 2-51,-3-1 0,1 5 1,-6-2 298,-1 2 0,-3 2 0,0-1 0</inkml:trace>
  <inkml:trace contextRef="#ctx0" brushRef="#br0">25763 10307 7817,'14'-6'148,"5"-4"1,2-7 0,2-2-1,7 0 1,7 0 0,5-2 130,6-1 0,2-1 1,7-6-1,0 1 1,2-1-1,2 1 1,4-1 93,0 1 1,-2 4-1,-8 2-447,-3 2 1,-3 1 0,-8 6-246,-3 4 0,-3-4 0,-7 5-358,1 0 1,-7-3-1,-1 6 27,-1 2 1,-4-3 649,3 1 0,-3-6 0,-2 3 0</inkml:trace>
  <inkml:trace contextRef="#ctx0" brushRef="#br0">26346 13065 10486,'14'0'158,"0"0"1,1 0-1,-1 0 1,0 0-1,0 0 1,0 0 47,1 0 1,4 0 0,0 0-281,-2 0 1,3 0 0,1 0 0,0 0-116,-1 0 0,5 0 0,-3 0 0,1-2-146,-4-2 0,1 2 142,-1-3 0,5-1 1,-4 0-1,1-1-373,-1 1 1,1 0 168,-2 1 0,-3 2 0,3-5-633,-4 2 1030,-7 1 0,5-2 0,-5 0 0</inkml:trace>
  <inkml:trace contextRef="#ctx0" brushRef="#br0">26559 13292 6398,'8'7'350,"6"-6"0,-1 4 0,6-3 1,3-2-1,3 0 0,2 0 1,3 0 245,3 0 1,4 0 0,5 0-1,-1 0-433,-3 0 1,2 0 0,-7-2-362,-1-3 0,-7 4 0,-3-4-200,-1 3 1,-3 2-1,-3 0-513,-1 0 1,0 0-1071,0 0 1981,-6 0 0,5-6 0,-5-2 0</inkml:trace>
  <inkml:trace contextRef="#ctx0" brushRef="#br0">27810 12752 7617,'-1'-8'1552,"-4"3"-1480,-3 4 1,-6 2-1,0 4 37,-1 5 1,1-2 0,0 1 0,1 2-53,4 2 0,-5 1 1,3 0 27,-2 0 0,-4 5 0,7 2-89,-2 1 0,-3 2 0,3 3 26,2-4 1,-1 4 0,6-3 35,2 3 1,2 1-1,1 1-19,0-1 0,0 0 1,0-1-56,0-3 1,4 1 0,3-6-32,1-1 1,-1-3 0,5 0-4,-3-1 1,1-2 0,4-2 8,0-5 0,0-4 0,2-1 11,3 0 1,-2-6-1,5-4-33,-1-2 0,-1-2 1,-2-2-140,1-3 0,5-3 0,-6-7 49,0 1 0,-1-1 0,1-1 55,1-3 1,0-3-1,-7-5 89,-2 3 1,2-8 0,-4 5-3,0 2 1,-2 2 0,-6 10 42,0 4 0,-6 2 0,-3 7 111,-4 0 1,-3 6-1,-1 3 3,-2 3 0,-5 2 0,4 2-157,-3 3 1,6-2 0,-3 6-19,-1 2 1,7-3 0,-2 0 0,7 0-481,2 0 0,-2-3-739,4 4 1248,0 1 0,12-2 0,0-2 0</inkml:trace>
  <inkml:trace contextRef="#ctx0" brushRef="#br0">28208 13264 7863,'-9'1'3047,"-1"3"-2233,-1 0-3722,5 1 2908,0-5 0,12-6 0,2-2 0</inkml:trace>
  <inkml:trace contextRef="#ctx0" brushRef="#br0">28706 12766 11723,'-9'2'317,"-1"3"1,-1 4 0,0 4-239,2 1 0,-3 0 0,6 0-376,-2 1 0,5-1 161,-2 0 0,5-1 0,3-2 33,2-2 1,2-4 13,-3 4 0,4 1 31,6 4 1,-4-6 0,-1-2 6,2 1 1,-3-4 0,2 5-6,1-2 1,1-1 0,3-5-173,-1 0 0,0 5 133,0-1 0,1 1 0,-1-5 13,0 0 0,-4 2 0,-1 1 2,2 2 1,-3-1 22,1-4 1,-1 2-191,2 3 173,-4 2 1,-6 8-1,-1-1 11,-4 0 0,-3 0 12,-6 1 1,-5-6 0,-2 0-1,-1 3-72,-3 0 0,3 2 0,-2 1-36,-1-1 0,3-5 1,-1 1-3,3 1 0,-4 0 0,5 0-248,2-2 1,1-5-258,2 0 666,0-2 0,-1-2 0,1 0 0</inkml:trace>
  <inkml:trace contextRef="#ctx0" brushRef="#br0">28806 12724 7911,'7'-7'1527,"0"6"1,-6-10-1248,4 6 0,-2 0-57,7 5 0,-1 0 0,5-1 0,1-2-305,-1-2 1,0 0-1,2 5-340,3 0 1,1-5-1,6-1-783,-3-2 1205,1 5 0,5-16 0,-1 3 0</inkml:trace>
  <inkml:trace contextRef="#ctx0" brushRef="#br0">29204 12653 7855,'8'0'3990,"-2"0"-3576,-6 0-121,0 0 1,5 6-11,-1 3 1,1-1-112,-5 2 0,0-1-273,0 5 0,-1 1 1,-4-1-139,-5 0 1,2-4 0,-1-1-3,-2 2 0,3 2 0,0 1-26,2 0 1,-4 0 103,6 1 0,-1-1 0,5 0 54,0 0 0,0-4 0,0-1-15,0 2 1,0-3 0,1 2 25,4 1 0,-2-5 1,7 0-28,1 1 1,-3-4 0,1 5-129,2-2 1,2-1-128,1-5 1,0 0 162,1 0 1,-6 0-1,-1-2-132,-2-3 0,1 2 1,-4-6 348,1-2 0,1-2 0,2-1 0,0 0 0</inkml:trace>
  <inkml:trace contextRef="#ctx0" brushRef="#br0">29559 12553 7855,'-14'5'893,"0"0"-522,6 6 1,-5-3 7,4 6 1,-2 0-1,0 2-24,1 3 1,5-2 0,-3 7-1,1 1-19,-1 2 1,4 1 0,-2 1-259,0-1 0,4 1 0,-4-1-103,0 1 0,4-6 0,-3-1-119,4-1 1,-4 3-387,0-5 0,1-1 0,2-5-380,-3-3 1,4-3-521,-4-2 1430,3-3 0,2-2 0,0-8 0</inkml:trace>
  <inkml:trace contextRef="#ctx0" brushRef="#br0">29986 12397 7813,'9'0'282,"1"0"0,-1 1 0,1 4 0,-3 5 518,0 2 0,2 4 1,-4 1-579,-2 2 1,-1 7 0,-2-4-68,0 0 1,0 5 0,0-4-126,0 4 1,0 2-1,0 1-41,0 3 1,-2-3 0,-1 5-105,-2-1 1,-1-4-1,3 3 19,-2-2 0,-4-3 0,2 0 90,-1 1 1,4-5 0,-4-1 9,1 2 1,-2-4 0,4 0-2,2-1 0,1-4 0,1 1-152,-4-6 1,4 2-74,-4-4 1,3-1-326,2 2 38,0-7-43,0 3 359,0-18 0,2 2 1,1-9 31,2 3 0,4 2 0,-2 0 31,0 0 1,1 0 0,3-1 103,-1 1 1,-2 0 0,3 1-39,-2 4 0,-4-2 115,4 6 1,1-4-13,4 4 0,-4-5 75,-1 6 251,1-1-232,4 5 0,-5 0 51,1 0 1,-5 0 167,4 0 1,-4 0-108,4 0 0,-4 5-81,4-1 0,-4 6-3,5-5 1,-7 6-43,2-2 1,-2 2 0,0 0-29,2-1 1,-1-1-124,-4 5 1,0 1-237,0-1 1,0-5 13,0 1 1,0-6-202,0 6-774,0-7-224,0 3 1453,0-6 0,13 0 0,3 0 0</inkml:trace>
  <inkml:trace contextRef="#ctx0" brushRef="#br0">30412 13122 8128,'8'0'765,"-2"6"1,-6 2-385,0 6 1,2-4 104,3-1 1,-4 1 0,4 4-266,-3 0 0,-2 0 1,0 2-1,0 1 15,0 2 1,0 0-188,0-4 0,0 0 0,0 3 0,0 1-88,0-2 0,0-1-3,0-2 0,0 5 0,0 0-34,0-2 1,0-6 0,0-1-120,0 1 0,0 2 59,0 1-49,0-6-4,0 4 88,0-10 1,0 3-90,0-10 1,0 2-1,0-7-112,0-1 0,0 3 1,0-1 21,0-2 0,0-3 0,0-4 50,0-1 1,1-1-1,2 1 130,2-5 1,5 2-1,-4-2 38,2-1 1,1 3-1,5-2 90,1-1 0,-1-2 1,0 0-51,0 4 0,1-3 0,-1 6 0,2-1 93,3 1 0,-7 1 26,7 4 1,-11 6 0,6 0 21,-1-3 0,-5 5 0,1-3 162,2-1 0,-3 3 542,2-1-531,-7 5 0,3 0 0,-6 8 239,0 6 0,-6 4-342,-4 5 1,-1-3-1,0 3 1,2-3-70,-2-2 0,3-5 0,0 1 1,0-1-23,0-1 0,3 3 0,-2-4 0,-1-1-181,0 0 1,0 1 0,-3-4-1,1 1-272,-1 0 1,-1-3 0,-3-1 0,1 0-398,0 0 1,-5 0 0,0 0 751,2 0 0,-5-6 0,-1-2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2389 7307 10746,'0'14'348,"2"1"1,1-1-172,1 0 1,1 7-1,-3 1 1,1 1 0,2 1-1,-1 1 1,1 1 0,0-1 321,-2-1 0,3-2 1,-1 3-350,-2-1 0,4-5 1,-3 3-1,0 0-98,-3 0 1,1-3 0,1 3-26,2-1 0,-1-2 0,-4-5-37,0 0 1,0 0 0,0 0-52,0 1 1,0-6 0,0 1-80,0 1 1,0-3-155,0 1 160,0 1 0,0-1 323,0 1-87,0-7 0,-1 1-67,-4-8 1,3 1-1,-2-7-152,2-1 0,-3-2 19,1-1 0,-1-5 0,3-1-167,-2-2 1,2 3 0,-3-5 101,4-1 1,1-2 0,0-2 40,0 1 0,-5-1 0,0 1 76,2 0 0,1-1 1,2-1 4,0-3 1,0 3-1,0-3 37,0 3 1,0 0-1,0-2-3,0-1 0,2 0 1,1 4-10,2 1 0,6 0 38,-2-1 1,3 1 0,-1 1-1,-2 3-9,2 5 1,-3 3-7,1 2 0,-1 0 1,3 0 100,-1-1 0,-2 6 1,3 1-34,-2 2 1,1-1-59,4 3 1,0 2 0,1-1-34,-1 6 1,0 5 49,0 6 0,0 2 0,1 1 0,-1 4 94,0 1 0,0-3 38,0 5 1,-1-5 0,-2 3-26,-1-2 0,-2 1 0,3-4 37,-2 2 1,-6 0 0,4-5-87,-1 1 1,-5-1-1,4 2 112,-3 3 0,-2-4-82,0 4 1,-7-3 0,0-2-112,-1 1 0,-5-1 1,4-2-36,-4-2 0,-6 3 1,0-6-23,2 1 0,-4 3 7,2-6 1,-5 5 0,4-4 0,-1 0-282,1 1 1,-4-3-196,5-4 0,0 5 0,5 0-1115,0-2 1,4-2 354,1-1 1275,6 7 0,-10-6 0,5 6 0</inkml:trace>
  <inkml:trace contextRef="#ctx0" brushRef="#br0">3071 7378 8255,'0'-14'1309,"0"0"141,0 0 1,7 6-1344,2 3 0,4 3 0,1 2-7,0 0 1,1 5-1,-1 2-151,0 0 0,5-3 0,0 0-86,-2-2 0,1 3 0,-1-1-116,2 0 0,2-3 0,-4-1-2,2 0 1,0 0 0,-5 0-339,0 0 0,0-5 19,1 1 0,-1-1-219,0 5 1,-4-5-299,-1 0 1091,-6 1 0,10-3 0,-5-1 0</inkml:trace>
  <inkml:trace contextRef="#ctx0" brushRef="#br0">3185 7520 8208,'-14'7'277,"6"-6"695,-5 6-185,12-7 0,-4 4-182,10 1 1,3 0 0,6-5-313,0 0 0,2 0 0,1 0-131,2 0 1,5-2 0,-3-1-229,1-2 0,0 1 0,3 4-92,-1 0 0,-2-5 1,3 0-1336,-1 2 1,-7 1 1492,2 2 0,3-6 0,0-2 0</inkml:trace>
  <inkml:trace contextRef="#ctx0" brushRef="#br0">4223 6710 8121,'6'-8'524,"-4"-4"1,3 2 811,-4-2 1,-1 5-838,0 7 0,0 7-333,0 7 0,0 0 0,0 0-29,0 0 0,0 1 1,0 0-134,0 4 1,0-3 0,0 5 19,0-1 0,0-2 0,0 4-4,0-2 0,0 4 0,0-4-191,0 3 1,-4-6 0,-1 2-161,2-3 1,1-2-85,2 0 0,0 0-656,0 1-238,0-1-215,0 0 893,0-6 1,0-3-21,0-10 651,0-3 0,-6-6 0,-2 0 0</inkml:trace>
  <inkml:trace contextRef="#ctx0" brushRef="#br0">3953 6753 9826,'9'-5'304,"3"0"0,2 2 1,5 0-1,3 0 1,3-2-1,4 0 245,4-1 1,3 4-1,5-4 1,0 1-315,2 1 0,-5-3 1,6 4-107,-5-2 1,-5-1-1,2 3-78,-1-2 1,-7-1-96,-4 1 1,-2 4 0,2-4-1,-5 3-705,-4 2 0,-5 0-416,-1 0 0,-1 2-146,2 3 0,-4-2 296,-6 6 1015,0-6 0,0 10 0,0-5 0</inkml:trace>
  <inkml:trace contextRef="#ctx0" brushRef="#br0">4920 6980 8031,'0'-14'904,"-7"1"0,0 2 0,-3 3 428,1 2 1,5 3-2684,0 8 1,2-2 1350,2 6 0,0 1 0,0 4 0</inkml:trace>
  <inkml:trace contextRef="#ctx0" brushRef="#br0">5119 6696 8148,'8'-14'326,"-2"1"1,-1 2 0,1 3 676,2 2 1,-3 3 0,3 7-642,-2 6 1,-1 3-1,-5 2-105,0 4 0,1 3 0,2 5-184,2-3 0,1 3 0,-2-4 39,0 4 0,3-3 0,-4-2-160,2-1 1,1-1 0,-3-2-7,2 1 1,0-1 32,-5-3 2,0-1 88,0 0-164,0-6-17,0-2 0,0-7 0,0-4-111,0-4 1,0 1 0,0-2-74,0-1 0,0-6 0,0-2-78,0 1 0,0-4 0,1-1 55,4-4 1,1 3-1,5 2 154,-1 1 1,-6-2 0,6 4 178,1 1 0,0 3 1,0 2 186,-1 3 0,-1-1 279,5 7 1,1-1 353,-1 5-608,0 0 0,0 2 1,-1 2-1,-2 6 103,-2 2 0,1 4 0,2 2-95,-2 0 1,3 6 0,-4-5 29,4-1 1,-4 2-219,1-1 1,-1 0 0,4-5 0,-2 0-197,-2 1 0,1-6-387,4 1 1,-5-3-1029,1 3-1090,-1 3 908,6-12 1747,-1 5 0,-6-6 0,-2 0 0</inkml:trace>
  <inkml:trace contextRef="#ctx0" brushRef="#br0">3925 7620 7999,'-7'-14'505,"6"4"1,-4 1 0,5-2-1,5 0 33,4 1 0,10 2 1,5 5-1,4-2 1,7 1 76,8-3 1,2 6-411,12-4 1,2 3 0,9 2 0,-2 0-88,2 0 0,1 0 1,3 0-94,-1 0 1,0-1 0,0-2-220,0-2 1,-5-1-144,1 1 0,-12 3 0,2-4-18,-2 0 1,-6 3-1,-2-5-154,-2 1 0,-9 1 1,-3 3-819,-3-2 0,-3-4-205,-3 4 1532,-4 0 0,-12-1 0,-2-2 0</inkml:trace>
  <inkml:trace contextRef="#ctx0" brushRef="#br0">4195 7876 8084,'0'-14'1555,"0"-1"-439,0 1 0,0 8-829,0 6 0,0 6-240,0 8 0,-5-4 0,0-1-59,2 2 0,-3 2 1,-1 1-8,-1 1 0,4-6 0,-4 1 111,2 1 1,1-4 0,3 1 58,-3-1 1,4 4 185,-4-2-26,4-2-198,1 5 1,1-10-151,4 2 1,3 0-54,6 0 0,0-2 14,0 3 1,1-4 0,-1-1-66,0 0 0,0 0 1,1 2 55,-1 3 0,-5-4 0,1 4-1,1-4 0,-3 4 25,1 0 1,-4 0 0,3-4 73,-2 4-63,-1-3 0,-5 10 1,0-2 0,-2-2-85,-2 1 0,-4-1 0,-5 3-16,4-1 1,-4-3-1,3 4-80,-2-1 0,-2-5 0,-1 4-244,1 2 0,0-4 1,1-1-217,4 0 0,-4-4-582,4 3 1272,-4-4 0,-1-1 0,0 0 0</inkml:trace>
  <inkml:trace contextRef="#ctx0" brushRef="#br0">4237 7904 8059,'15'-6'0,"-1"-2"1174,0-6 0,0 1-718,0 4 1,-4-2-1,-1 6 1,2 2-262,2 1 0,-2 2 0,2 0-1036,3 0 1,1 0 0,-1 0 840,3 0 0,3 0 0,6 0 0</inkml:trace>
  <inkml:trace contextRef="#ctx0" brushRef="#br0">4721 7847 8065,'-5'-9'455,"0"0"-8,1 5 32,4-2 0,-2 6-21,-3 0-163,4 0-244,-12 0 1,11 2 0,-4 1 202,0 2 433,4-1-193,-4-4-232,6 0-162,0 0 1,6 0-70,4 0 0,2-1 0,3-2-103,-1-2 0,-5 0 1,1 3 89,1-2 1,1 2-1,3-3 165,-1 4 1,-5 1-1,1 0-62,1 0 1,-3 0-1,1 0-32,2 0 1,-4 1 0,-1 3-11,0 0 1,-4 7-30,3-1 1,-4 2 0,-1 3-76,0-1 1,-6 0-1,-4 2 52,-2 3 1,-4-3-130,-3 3 1,3 3-1,-4 0 1,1 2-19,0-1 1,-5-5-1,5 1 89,2-4 0,1 0 0,2-1 29,-1 0 67,1 0-107,0 0-208,0-6-10,6-1 1,8-14 29,9-2 1,4 1 184,1-2 1,0 3 0,1-4-6,-1 1 1,0 7-18,0-2 0,1-1 51,-1 1 1,0 0-51,0 5 1,-4 2-220,-1 3 0,-6 3-178,2 6 0,-3 0-530,-2 0 0,0 0-257,0 1 1250,0-7 0,0 4 0,0-4 0</inkml:trace>
  <inkml:trace contextRef="#ctx0" brushRef="#br0">5190 7819 8024,'0'-9'3106,"0"-1"-2822,0 7 1,-6 3-177,-4 9 0,2-1 1,0 2-124,2 1 0,-3-3 1,2 1 4,-1 2 1,4-3 0,-4 2-77,1 1 0,-2-3 59,4 1 99,-6 1 1,9-1 112,-2 1-67,2-7-66,8 3 0,2-6-37,7 0 0,-1 0-79,0 0 1,0 0 53,0 0 0,1 0 1,-1 0 1,0 0 0,0 2 15,1 2 1,-6-2-1,1 3 5,1-4 0,-5 1 0,0 1-212,1 2 0,-6 1 71,4-1 0,-4 3-105,-1 6 158,0 0 0,-4 0 0,-3 0-102,-1 1 0,-1-6 0,-5 1-372,0 1 0,-1 1-44,1 3 1,0-3-359,0-2 952,-1 2 0,1-10 0,0 4 0</inkml:trace>
  <inkml:trace contextRef="#ctx0" brushRef="#br0">5176 7847 7897,'0'-9'861,"0"0"1,6 5 238,3 0-902,4-4 1,6 5 0,0-5-763,-2 1 0,1 3 0,-1 4 59,2 0 1,2 0 504,-2 0 0,-4 0 0,6 0 0</inkml:trace>
  <inkml:trace contextRef="#ctx0" brushRef="#br0">5560 7762 8154,'-2'8'1882,"-3"-3"-1720,4-4 0,-7 1 272,3 3-25,3-4-300,-4 6 23,6-7 0,2 0-161,2 0 1,4-2-1,7-1 52,-1-2 0,-5-4 0,1 2 60,1-1 1,1 5 0,3-3 35,-1 0 1,0 4 0,0-3 15,1 4 0,-1-4 0,0 0-46,0 2 1,-4 2-1,-1 1-7,2 0 0,-3 4-38,2 1 1,-7 6-1,1-1 28,-2 2 1,-2-2 0,0-1-14,0 2 0,0 7 1,-2 1-13,-2-2 1,-3 3 0,-4 1-63,2 1 1,-1-3 0,-4 3 12,0-1 0,0-1 1,0-2 57,-1 1 0,1-1 1,0-2-37,0 3 1,-1-8 0,3 4 9,2-3 0,-2-4-91,2 2 0,2-7-74,-1 1 48,-1-2 0,-2-4-113,2-2 1,4-4 0,6-6-73,0-1 1,5 1-1,1 0-83,2 0 1,1-2-1,6 0 150,-1 2 0,0-3 1,0 9 150,0 0 0,1 1 1,-1 7 118,0 0 359,0 0 0,1 0 0,-1 0 565,0 0-1000,-6 0 1,3 7-344,-6 2 0,4-1-929,-4 2 0,6-1 1283,-2 5 0,4-6 0,1-2 0</inkml:trace>
  <inkml:trace contextRef="#ctx0" brushRef="#br0">6071 7407 11244,'15'0'276,"-1"0"0,0 0 0,0 0 0,1 0 0,-1 0-41,0 0 1,2-2 0,1-1-1,2-2-189,-2 2 1,1 2 0,-1 1-48,2 0 0,0 0 0,-5 0-44,1 0 0,-1 0 0,0 0-364,0 0 0,0 0-825,1 0 1,-1 0 378,0 0 1,-1 1 0,-2 2 854,-2 2 0,1 0 0,4-5 0</inkml:trace>
  <inkml:trace contextRef="#ctx0" brushRef="#br0">6100 7634 8456,'14'0'482,"0"-1"1,1-3 0,-1 0 0,2 1-1,1 1 1,2 2 0,0 0-69,1 0 1,1 0 0,4 0 0,-3-2-260,-1-2 0,3 2 1,-4-3-283,2 4 1,-4-1 0,2-1-683,1-2 0,-6 1 0,6 4-152,-1 0 0,-4-5 961,3 0 0,-3-6 0,-2 3 0</inkml:trace>
  <inkml:trace contextRef="#ctx0" brushRef="#br0">7578 6852 7950,'7'-14'0,"-6"5"265,4-1 1,-3 5 0,-2-4-1,1-1 1833,4 3-1824,-3 0 1,4 9-1,-6 3 1,0 4-15,0 4 1,0 1 0,0 0-95,0 0 1,0 1 0,0 0 0,0 3 74,0 1 1,0 1 0,0-2-100,0 1 0,0 1 0,0-3-153,0 2 0,-5 0 1,0-4-26,2-1 0,2 0 0,-1 0 1,-1 0-61,-2 1 1,0-6-1,5 1-371,0 1 0,-4-3-896,-1 1-833,0 1-13,5-3 2209,0 0 0,0-7 0,0 0 0</inkml:trace>
  <inkml:trace contextRef="#ctx0" brushRef="#br0">7863 6781 8045,'8'-6'3691,"-4"-4"-2600,-2 4-87,-2 0-789,0 6 0,6 0 1,4 0-34,3 0 1,2 0 0,3 0-80,1 0 0,6 0 0,-3 0-81,0 0 0,0 0 0,-4 0-136,1 0 1,4 0-1,-4 0-212,-1 0 0,-3 0-3,0 0 1,-1 5 162,0-1 1,-6 3 33,-3-3 1,-4-1 155,-1 7 0,-1-2-25,-4 1 1,2 4-1,-5-4 1,0 4 131,0 1 0,3 1 1,-3-1 19,2 0 0,-5 0 0,3 2-58,0 3 0,-3-3-67,7 3 1,-8-2-1,5 0-13,-1 2 0,0 0 0,5-4-187,-2-1 0,-1 0-109,1 0 1,3 0-166,-3 1 0,4-1 77,1 0 0,-2-6 0,-1-2-1131,-2 1 105,1-6 773,4 6 0,1-7 624,4 0 0,3 0 0,6 0 0</inkml:trace>
  <inkml:trace contextRef="#ctx0" brushRef="#br0">8446 6739 8038,'0'-15'2088,"0"7"-1349,-7 2-142,6 6 0,-10 2-315,6 2 1,-4 4 0,2 7-121,-1-1 1,4 0-1,-4 0-7,1 0 0,-2 2 1,3 2 47,-2 1 1,5 0-1,-4-5-103,1 0 0,4 0-245,-2 0 1,-3 1 98,3-1 1,-1-5 28,5 1 0,0-5-55,0 4 1,0-4 49,0 4 6,0-6 1,6 4 0,4-7-88,2 0 1,-2 0 28,-1 0 0,1 0 0,4 0-177,0 0 0,0-2 1,1-1-203,-1-2 0,0 0 0,0 4-194,0-4 0,2 4 0,2-4 163,1 3 0,0 1 1,-5-2-250,0-2 1,0 0 732,0 5 0,1-6 0,-1-2 0</inkml:trace>
  <inkml:trace contextRef="#ctx0" brushRef="#br0">8744 6753 8038,'0'-14'3067,"0"-1"-1773,0 7-665,0 2 1,-1 6-242,-4 0 1,3 6 0,-4 6 7,0 5 0,3-1 0,-5 4-5,1 1 0,1 1 0,3 6-121,-2 1 0,-4-2 0,4-2-154,2-1 1,0-1 0,0 6-87,-2-1 1,0-1 0,5-2 4,0-1 1,-5-5 0,1 3-59,0-1 1,1-1-334,-1-1 1,2-8 0,-3 3 0,4-1-1795,1 0 997,0-6 0,0 1-998,0-3 2151,0-3 0,0 4 0</inkml:trace>
  <inkml:trace contextRef="#ctx0" brushRef="#br0">9142 6980 8010,'0'-9'903,"0"-1"-113,0-1 0,-1 5-675,-4 1 0,2 8 1,-5 4-1,2 1-78,3 3 0,-4-3 0,1 1-51,-2 2 0,5-3-64,-2 1 1,4-4 133,1 5 8,0-7 1,6 3 0,3-6-2,4 0 1,-4 0-1,1 0-1,1 0 0,2-5-117,1 1 1,-5-6 0,-1 4-78,-1-2 1,2 3 21,-4-4 1,0 4 75,-5-4 1,0-1 31,0-4 0,0 4 1,-2 2 61,-3 2 297,-3-5-124,-6 9 1,0-4-6,0 6 1,6 2 232,3 2-115,3 4-167,2 7-362,0-7 0,2 3 0,3-7-397,4-1 580,4-1 0,7-2 0,3 0 0</inkml:trace>
  <inkml:trace contextRef="#ctx0" brushRef="#br0">9754 6952 7964,'8'-8'17,"-2"2"465,-6-1 0,-2 6 5,-2-4 1,1 3-233,-7 2 1,5 5-17,-4 0 19,6 0-296,-4-5 1,7-2 18,0-3 1,2 2 0,1-6 7,2-2 1,4 3 0,-2 0-57,1 1 0,1-4 0,5 4-32,0-1 0,1-3 85,-1 6 0,0-6 14,0 1 1,1 4 0,-1 0 116,0-1 0,-5 6-73,1-4 1,-5 3-78,4 2 43,-6 0 1,4 2 0,-7 3-8,0 4 0,-7 4 0,-1 1 11,1 0 0,-6 7 43,3 3 1,-2-2 0,-2 1-4,-1 3 1,-4 0 0,0 3 11,2-1 1,-3-1 0,1-2-15,1-1 0,2-2 0,2 2 91,0-5 1,4 1-93,1-1 0,4-1 1,-3-7-12,2-2 0,1-4-70,5 5-37,0-7 1,0 1-101,0-8 1,2 1 35,3-7 0,1 1 0,5-6-160,-2 1 1,1 2 0,4 0 25,0 3 1,-4 1 242,-1-1 0,1-2 0,4 4 45,0-1 0,0 5 1,1-3 207,-1 0 0,0 4 1,0-3 58,1 4 0,-1 1 0,0 0-53,0 0 0,-4 0-154,-1 0 0,-4 0 1,3 1-162,-2 4 1,-1-2-1,-5 7-117,0 1 1,0-3-1,0 1-139,0 2 0,0 2-99,0 1 0,0-5 183,0 1 0,0-5 0,1 3-230,4-2 1,-2-1 479,7-5 0,-1 0 0,6 0 0</inkml:trace>
  <inkml:trace contextRef="#ctx0" brushRef="#br0">10379 6895 7975,'0'-14'0,"-1"1"0,-2 2 132,-2 2 0,-6 5 112,1 0 0,-2 2 0,-2 2 13,-1 0 0,1 2 0,0 1-166,0 2 1,4 7 0,2 1-71,2 4 0,1 2 1,5-5 31,0 1 0,0-1 1,0 0-8,0 0 0,2-1 0,3-2-34,4-2 1,-1-5 0,1 0 18,2-2 1,2-2 7,1 0 0,1 0 1,-1 0 97,0 0 0,0-5-111,0 0 0,-4-6 0,-1 2 2,2-4 1,-3-1-1,0 0-16,-1 0 0,-1-1 1,-3 1-1,2 0 1,-1 0-1,-4 0-9,0-1 0,0 1 1,0 0 181,0 0 81,0 6-181,0 1 1,0 9 46,0 3 1,0 3 0,0 6 94,0 0 1,-4 0 0,-1 2 8,2 3 1,-3-2-1,-1 6-6,-1-3 0,4 5 0,-4-1-75,1 3 1,-2-3 0,3-1-156,-2 3 0,3-1 0,-3 0-115,2-1 1,-4-5-1,5 3-99,2-2 1,-3-1-22,1-4 1,1 4 0,4-1-762,0 0 241,0-2 0,0-2-1194,0 0 974,0-6 1,6-3 974,3-10 0,4-3 0,1-6 0</inkml:trace>
  <inkml:trace contextRef="#ctx0" brushRef="#br0">10706 6938 7975,'0'-15'434,"0"1"-197,0 0 0,-1 1 260,-4 4 1,3 1 0,-4 5 156,0-2 1,3 0-448,-7 5 1,2 7 0,-3 2-69,2 4 0,4 1 0,-3 2-39,2 3 0,-4 3 0,4 6 65,-2 1 0,5-1 0,-2-1-150,4-3 1,1 1-82,0-6 1,0 5 0,1-5 18,4-2 1,-2 2 0,5-3-11,-2-4 0,5-5 23,-1 2 0,3-6 1,1 2-14,0-3 0,-5-4 1,1-3 29,1-4 0,0-4 0,0-1 13,-1 0 1,-6-5-1,4-2-1,-1-1 1,2-2-1,-4-4 2,-2 0 0,-2-1-78,-1 1 1,0 4-1,0 2 143,0 1 1,-1 2-5,-4 5 1,2 6 0,-6 4-16,-3 2 1,0 4-96,-2 2 1,1-1-413,3 7 0,-1-1-1019,7 6 863,-1-1 0,11-2 117,4-2 1,4-4 0,3-4-861,2 3 1363,0-4 0,2 5 0,1-6 0</inkml:trace>
  <inkml:trace contextRef="#ctx0" brushRef="#br0">11062 6852 7975,'6'-14'0,"-4"0"307,2 0 0,-2-1 354,-2 1 0,0 0 480,0 0-792,-6 6 1,-2 2-206,-6 6 1,1 6-1,2 5 44,1 6 0,6 1 1,-4 5 64,1 3 0,3 1 0,4 1-47,0 0 1,0 1 0,0-1-64,0 1 0,8-2 0,4-2-138,6-1 1,1-7-13,-5 2 1,6-5-1,4-3-176,3-1 1,-3-7 0,-1 1-1,3-2 1,-1-2-1,0 0-113,-1 0 1,-7-6-1,4-4 101,-1-2 0,-9-3 1,4 0 175,-3-4 1,-5 1 0,-3-4-8,-2 2 1,-5-10 0,-5 1 84,-6-1 0,-5 0 0,0 3-65,-5 4 1,2-3 52,-2 7 1,0 2-1,-4 8-145,0 4 1,1-2-1,1 3-424,3 1 1,1 7-1,-4 7-880,3 7 1402,-1-2 0,-4 10 0,-1-3 0</inkml:trace>
  <inkml:trace contextRef="#ctx0" brushRef="#br0">7991 7648 7996,'-14'0'-202,"-1"0"0,1 0 1,0 0-1,0 0 1,0 0 277,-1 0 1,6 5 365,-1 0-136,1 0 53,1-5 115,2 0-20,18 0 0,-2 0-153,9 0 1,1 0 0,-1 0 62,-1 0 0,4 0-206,1 0 1,4 0 0,2 0-1,-1 0 204,1 0 1,4 0-246,0 0 0,2 0 0,-2 0 117,5 0 0,-2-5 1,2 0-47,1 2 1,7 1 0,2 2-39,-2 0 0,4 0 0,2 0-5,3 0 0,2 0-26,0 0 0,0 0 0,2 0-12,2 0 0,-1 0 1,5 0-107,-2 0 0,3 0 0,-2 0-39,0 0 0,3 0 0,2 0 75,-2 0 1,-4 0-1,-6 0-9,0 0 0,-1-1 1,0-2-76,-4-2 1,-3-1 84,-6 1 0,-1 3 1,-1-2-8,-3 2 0,3-3 0,-4-1 0,0 0-12,1-1 0,-4 3 1,2 2-1,0-1-80,1-2 1,-4 0-1,3 5-104,-1 0 0,-2 2 1,-5 1-1,1 2-190,-1-2 0,1 3 0,-1 1 0,-1-1-94,-3 0 0,-2-1 0,-5-3 42,2 2 1,0-2-1,-5 3 1,1-2-150,-1 2 1,-5-4 0,-1 5-1006,-2 1 1561,-1-6 0,-11 12 0,-2-5 0</inkml:trace>
  <inkml:trace contextRef="#ctx0" brushRef="#br0">8503 7975 8011,'1'-7'3581,"4"2"-3440,-3 3 1,4 4 0,-6 3 39,0 4 1,-2 4-48,-2 1 0,2 0 1,-3 0-195,4 0 0,-4-4 0,0-1-36,2 3 0,1-5 0,2 3-96,0 1 0,0-3 100,0 1 1,0 1 41,0 4 0,0-5 19,0 1 25,0-7 1,2 5 2,3-3 0,-2-4 0,6 4 1,2-3 1,2-1 1,1 4 0,2-3 0,1 2 11,2-2 1,0-2-1,-4 0 25,-1 0 0,0 1-39,0 4 1,-4-3 0,-2 4-2,-2 0 1,-1-2-3,-5 5 1,0 1-5,0 4 1,-2 0-30,-3 0 0,-3 0 0,-6 1-52,0-1 0,0 0 0,0 0-44,-1 0 0,1-4 1,0-1-131,0 2 1,0 1 0,1-1-190,3-2 0,-2-6-972,2 2 1426,-2-3 0,-3-2 0,1 0 0</inkml:trace>
  <inkml:trace contextRef="#ctx0" brushRef="#br0">8545 8174 7980,'15'-20'1107,"-6"4"-800,0-3 0,1 8 1,4 2 17,0-2 1,1 3 0,-1 0 21,0 1 1,-3-2-1,2 3-659,3-2 0,1 5 0,-1-4-374,3 1 0,-4 4 686,4-2 0,4-4 0,-1 0 0</inkml:trace>
  <inkml:trace contextRef="#ctx0" brushRef="#br0">9014 8075 8016,'-14'-6'719,"6"4"630,-4-4-367,10-1-429,-4 6-397,6-6 0,1 7-63,4 0 1,3-1-183,6-4 0,0 4 4,1-4 1,-1-1-1,0 1 43,0 2 0,1-4 0,-1 3 4,0 0 1,0 3-1,0-1 168,1-2 0,-6 2 0,1-3-22,1 4 1,-5 2-100,-1 4 0,-4 3 0,-1 6 39,0 0 0,0 0 2,0 1 0,-4 5 1,-3 2 44,-1 0 1,-1 5 0,-5-5 55,-1 1 1,1 3-1,0-3 2,0-1 0,0 3 1,-1-6 83,1-2 0,5 1-85,-1 1 0,1-4-160,-6 4 0,6-4 0,1-4 70,2-2-102,1-6-22,5 4 0,0-9-271,0-3 0,0-3 92,0-6 1,5 0-1,1 0-199,2-1 0,1 6 313,6 0 1,-1 1 0,0-2 196,0 5 0,-4 4-67,-1 1 0,-4 0-15,5 0 0,-6 1 50,6 4 1,-7 3-177,2 6 0,-4 0-497,-1 1 242,0-1 0,0 0-347,0 0 0,2-4-159,3-1 899,-4-6 0,12 4 0,-5-7 0</inkml:trace>
  <inkml:trace contextRef="#ctx0" brushRef="#br0">9526 8118 7898,'8'-15'0,"0"1"615,-3 0 1,-2 1-140,6 4 1,-5 1 0,2 5-21,0-2 1,-4-1-1,4 3 498,1-2-834,-6 0 1,5 7 44,-6 2 1,0 4-31,0 6 1,-4 1 0,-3-1-65,-1 0 0,1 0 0,-5-1-94,3-4 1,1 4 0,-1-3 83,4 2 0,-1-2 1,-1-1-9,-1 2 1,5-3 14,-2 2 1,4-6-81,1 6-54,0-7-27,0 3 1,1-6 0,4 0-65,5 0 1,2 0-54,3 0 0,-1 0 118,0 0 1,0 0 35,0 0 1,1 0 0,-3 2-32,-2 3 0,-2-4-12,-4 4 0,-2 3 8,3 1 0,1 4-82,-1 1 157,0 0 1,-10 1-1,0-1-102,2 0 1,-5 0-1,0 0-40,0 1 1,-4-3 0,2-1-130,-3-1 0,1-1 0,1 4-96,1-4 0,1 3-169,-5-8 1,4 1-587,1-5 1138,-1 0 0,-4 0 0,0 0 0</inkml:trace>
  <inkml:trace contextRef="#ctx0" brushRef="#br0">9583 8103 7962,'7'-14'0,"0"0"0,6 0 1072,-3-1 0,2 8-658,-2 2 1,-2 2 0,1 0 0,2-2-7,2 2 0,1 1-1042,0 2 0,0 0 0,1 0 634,-1 0 0,0 6 0,0 2 0</inkml:trace>
  <inkml:trace contextRef="#ctx0" brushRef="#br0">10152 8046 7964,'-6'-7'479,"2"0"261,-5 7 1,4 0-193,-4 0 1,4 0 238,-4 0-333,5 0-515,-2 0-24,6 0 1,2 0 0,2 0-98,6 0 0,-1-1 0,4-2-91,3-2 0,1-5 0,-3 6 151,1 0 1,0-2 0,3 1 64,1 2 0,0-3 145,-5 1 1,5 0 0,0 5 271,-2 0 1,-1 0-172,-2 0 0,-4 0 1,-2 2 64,-2 3 0,-1-2 0,-5 6-49,0 2 1,0 2 0,0 3 11,0 3 0,-2-3-93,-3 3 1,-3 1-1,-6 1 17,0 1 0,0-3 0,-2 3-23,-3-2 1,3 4-1,-3-5-16,3-2 1,2 4-45,0-2 0,0 0 0,0-7-12,-1-2 1,6 3-1,-1-6-80,-1 1 1,3 0-201,-1-3 0,4-3 76,-4 2 0,6-4-41,-2-4 0,3-4-82,2-7 0,5 1 1,1 0-81,2 0 1,6 0-1,5 1 142,-1 3 0,-2-2 1,-1 4 292,4 0 1,-3 2-1,3 6 56,-3 0 1,-2 0 0,0 0 0,1 0 1,-1 0 0,0 0 51,0 0 1,-4 4 0,-2 3-72,-2 1 1,3-4-689,-4 6 1,0-5 0,-5 4-50,0 2 625,0-4 0,6 11 0,2-2 0</inkml:trace>
  <inkml:trace contextRef="#ctx0" brushRef="#br0">11517 7563 10905,'14'0'122,"0"0"0,0 0 0,1 0 1,0 0-1,3 0 0,1 0 1,0-1-1,0-3 39,0 0 1,4-1-1,-2 5 1,1-2-215,3-2 1,-3 2 0,1-4-68,-3-1 0,4 4 1,-5-5-1,0 0-276,1 1 1,-4 2 0,3-3-246,-3 2 1,-2 1 0,-1 3-354,-4-2 1,4 2 131,-4-3 862,-2 4 0,5-6 0,-4-1 0</inkml:trace>
  <inkml:trace contextRef="#ctx0" brushRef="#br0">11545 7791 11822,'14'0'301,"1"0"0,-1 1 0,0 2 0,2 2 1,1-2-1,4-1 168,1-2 1,2 0-1,6 0 1,1 0-195,2 0 0,7-2-340,-2-3 1,1 2 0,1-5 0,-2 1-801,1-1 1,1 3 438,-2-5 1,-2 7-1,-4-3-1226,1 0 1652,0 4 0,-5-11 0,1 6 0</inkml:trace>
  <inkml:trace contextRef="#ctx0" brushRef="#br0">13593 7364 8032,'0'-14'254,"0"0"24,0-1 1,0 6 0,0-1-1,0-1 1,0-1 0,0-2 672,0-1 0,0 6-628,0-1 1,-7 6-197,-2-6 0,-4 7 0,-1-2 0,0 4-35,0 1 1,-7 1-243,-3 4 0,-3-2 1,-1 7-1,0 1-47,-1 1 0,5 3 1,1-1 45,-3 0 0,4 0 190,-1 0 0,5 2 1,1 2 60,6 1 1,-2 0 0,5-4 120,0 4 1,2-3 0,6 3-77,0-3 1,0-2 0,2 0-29,2 0 1,4-4-1,7-2-35,-1-2 1,5-1 0,1-5-43,2 0 1,2-2 0,3-2-133,-3-6 0,2-3 0,-3-1-173,-1 0 1,0 0-1,-5-2 61,2-3 1,2 2 0,-4-7 96,2-1 1,0-2 0,-6 0 115,-4 3 0,4-3 1,-5 4 208,-1-4 1,5 5 0,-8 3 162,-1 3-4,-1 2 1,3 4 516,0 1-887,-1 6 1,-4-2-1,0 10 156,0 4 1,-1 4 0,-2 3-41,-2 3 1,-2 1-1,4 5-20,-1-1 0,-1 0 0,3 4 9,-3 1 1,2 4 0,-5 0 15,2-1 0,0-2 0,3-2 5,-2 0 1,-5 2-1,4 1-88,-2-3 1,3 7 0,-2-10-214,0 0 1,-2 1-1,2 2-26,0 0 0,-1-1 1,-3-1-68,1-3 0,5-4 0,-3 3 27,2-1 1,-5 3 0,3-6-240,0 0 0,-3-2-95,7-2 1,-6 0-1322,5 0 84,1-6 903,-3-2 1,6-7 901,-4-4 0,10-3 0,3-6 0</inkml:trace>
  <inkml:trace contextRef="#ctx0" brushRef="#br0">14104 7279 8123,'8'-14'101,"-1"4"1,-6 1 0,2-2-1,4-2 1,-1-1 786,0 0 1,4-1-556,-5 1 0,4 5-77,-4-1 0,1 7 15,-1-2-64,-4 4-111,6 1 0,-12 6-76,0 3 0,-4-1 0,2 2 56,0 1 0,-1-3 1,-3 1 40,1 2 0,2 2 0,-3 1 11,2 0 1,1 1 0,-3 0 13,1 4 0,2-3 1,-3 3 43,2-3 1,1 3-72,-2 0 1,-1 4 0,5-2-38,-2 1 0,5-3 0,-3 3 26,-1-1 1,4 2 0,-5-2 2,2 1 0,-3-3 0,4 3-52,2-1 0,-1-1 0,1-2-24,-1 1 0,-1 0-4,5-5 0,0 0 1,0 0-22,0 0 1,0 1 1,0-1 1,0 0-1,1 0-86,4 0 1,-2 1-353,7-1 236,-1 0 0,5 0 0,1-1 48,-1-4 0,0-1 1,0-5 21,1 2 1,-1 0 0,0-5-32,0 0 1,2 0 0,1-2 33,2-2 0,0 1 51,-4-7 1,0 1 0,3-6 73,1 1 1,0 0 0,-5-2-43,0-3 1,0 3 0,0-4 60,1-1 0,-3 5 1,-1-2-11,-1 2 0,-7 2 0,2-1-25,-4 1 1,-1 5-7,0-1 0,0 1 38,0-6 1,-6 8-7,-3 2 1,-4 3-1,-1 2 12,-1 0 0,0 0 0,-3 2 10,-1 3 1,0-2 0,4 6 47,-4 2 1,3 0 66,-3-1 1,3 2 0,2-1 14,0 7 0,-1-2 0,1 3 38,0-4 0,1 0 1,2-1-149,2 0 1,6 0 0,-4 0-270,1 1 0,4-1-718,-2 0 1,2 0-406,2 1 1336,0-1 0,0 6 0,0 2 0</inkml:trace>
  <inkml:trace contextRef="#ctx0" brushRef="#br0">15071 7108 8072,'0'-14'508,"0"0"1,0 0 539,0-1 1,2 7-572,3 4 0,-4 4-283,4 4 1,1 4-1,1 5-27,0-4 1,-3 4-1,2-3-115,0 2 1,-4 2 0,3 1 5,-4-1 0,-1 0 1,2 0-115,2 1 1,-2-1 0,3 0 56,-4 0 1,-1 5-1,0 0 66,0-2 0,0 1 1,0-1 82,0 2 1,0 2 0,0-4 114,0 2 1,0 0-176,0-5 1,0 5 0,0 0-34,0-2 1,-1-1 0,-2-2 21,-2 1 1,0-1 0,5 0-151,0 0 0,0 1-8,0-1 0,0 0-20,0 0 1,0-4-49,0-1-56,0 1 147,0 4 0,0-5-82,0 1 1,0-5 74,0 4 66,0-6 1,0 5-17,0-3-19,0-4 0,0 7-342,0-3 128,0-3 81,0 4 252,0-6-77,0 0-48,0-6 0,0 2-40,0-5 0,5 0 0,0-6-35,-2 1 0,3 0 1,0 0 52,2-1 0,-3-4 1,3 1-14,-2 0 1,4 1 0,-4 1 24,2 2 1,-3-4 0,3 9 65,-2-4 1,3-1 28,-4 0 0,5 4 0,-4 2 151,2 2 1,-3-5-61,4 2 0,-4-2 125,4 1-164,1-3 0,4 12 51,0-4 1,-4 4-37,-1 1 0,-6 1 0,4 4 38,-1 4 0,-5-1 0,6 2-9,-1 1 1,-3 0-52,7-2 0,-7 4 1,3-4-52,1 4 0,-4 1 0,5 0-18,-2 1 0,5-1 4,-2 0 0,-2 0 0,-2 1-182,-4-1 0,4-5 0,0 1-88,-2 1 0,-2-3 0,-1 1-185,0 2 0,0-3-9,0 2 0,0-6-165,0 6 1,0-5 0,2 2-228,3 0 0,-4-1-957,4-1 1786,3-4 0,0 6 0,6-7 0</inkml:trace>
  <inkml:trace contextRef="#ctx0" brushRef="#br0">15626 7691 8516,'9'-8'2831,"1"3"-2519,-7 10 1,5 2-64,-4 2 1,-2 4 0,4-4-65,1 4 1,-6 1 0,4 0-24,-3 0 0,2 1 0,1-1 30,-2 0 1,-1 0-1,-2 0-148,0 1 1,0 4 0,0 0-9,0-2 1,0-1 59,0-2 1,0 0 42,0 0 0,0 1 127,0-1-29,0-6-205,0-2 34,0-6 0,0-2-179,0-2 1,0-4 0,0-6-61,0-1 1,0 1-75,0 0 0,-5-5 1,0-2-1,2-1-246,2-3 1,1 3 286,0-2 0,-2-4 0,-1-5 22,-2 1 1,0 2 0,5 3 136,0 4 1,0-4 0,0 5 78,0-1 1,0 3 0,0 6 71,0-1 0,5 1 0,0 0 50,-2 0 0,0 4-119,2 1 0,1 4 0,5-3 4,-1 2 1,-1 1 0,5 5 0,1 0 38,-1 0 1,0 7 0,0 0 42,1 1 1,-1 5-1,0-4 1,0 4 86,0 1 1,-4 0-1,-2 1-41,-2-1 1,4 0 0,-6 0 0,0 1 30,-3-1 0,-1-5 0,0 1 0,0 1-45,0 1 1,-1 1-1,-4-2 1,-3-1-166,0 1 0,-9 0 0,2 0 0,0-3-115,-1-2 0,2 3 0,-1-2 0,1-1-125,0 0 1,-5 1 0,0-4-1,2 2-364,1-2 1,6-2 0,1-1-2226,-2 0 2841,4 0 0,1-6 0,6-2 0</inkml:trace>
  <inkml:trace contextRef="#ctx0" brushRef="#br0">16536 7080 7984,'0'-10'261,"0"1"410,0-2 0,0 3-422,0-2 1,0 6-152,0-6 0,1 5-64,4-4 0,-2 4 0,7-3-12,1 2 1,-3 1 0,-1 4-34,0-4 1,4 2 112,-2-7 1,-1 7 37,2-2 0,-1 2-30,5-1 0,1 2 0,-1-3 144,0 4-163,0-6 1,1 6 0,-1-4 143,0 3 1,0-2-93,0-1 1,1 0 0,-1 5-35,0 0 1,-4 2 0,-1 1-149,2 2 0,-3 4 1,1-3 14,2 2 0,-4-3 1,-1 5-59,0 1 1,-4 1-18,3 2 1,-4 1 132,-1-1-50,0 0 0,0 0 26,0 1 1,0-6 77,0 1 1,-1-1 4,-4 5 0,2-4-18,-7-1 0,6-4 0,-6 3-37,-1-2 1,-2 4-18,-1-6 0,0 7-18,0-1 1,1 3-1,2 1-81,2 0 1,5-5-1,-2 1-89,0 1 0,3 2 0,-5 1-168,1 0 0,1-1 0,3-2 0,-2-2-195,2 2 0,-3-3 1,1 2-1,2 1-371,1 1 1,-2-2 900,-1-1 0,0 1 0,5 4 0</inkml:trace>
  <inkml:trace contextRef="#ctx0" brushRef="#br0">16678 7606 8002,'-14'1'-704,"1"4"0,2 3 1057,1 0 1,3 5 110,-3-4 0,-1 4-190,6 1 0,1-5-59,4 1 0,0-5 59,0 4 0,0 1-71,0 4 1,0 0 162,0 0-353,0 0 1,1-1 0,2-2 26,2-1 1,1-7 0,-1 1-19,5-2 1,-3-2-91,3 0 1,-1 0 38,6 0 0,-1-2-92,0-2 1,-1-4 0,-2-6 17,-2-1 1,-6 1-1,4 0 24,-1 0 1,-4-5 0,2-2 93,-2-1 0,-2 0 0,-2-2 224,-2 5 1,0 4-70,-5 0 1,4 3 0,-4 2 77,-2 5 1,-2 4-1,-1 1-169,0 0 1,-1 1-1,1 4-77,0 5 1,0 1-1,0 0-437,-1-2 1,3 1 0,2 4 434,5 0 0,-2 0 0,-1 1 0</inkml:trace>
  <inkml:trace contextRef="#ctx0" brushRef="#br0">2617 9980 7774,'0'-8'581,"0"2"-12,0 6 2798,0 0-3177,0 6 0,1-4 52,4 2 0,-4 4-83,4 2 1,-3 2-42,-2 3 0,0-6 0,0 1 25,0 1 0,0 1 0,0 2-30,0 1 1,0-6 0,0 1-59,0 1 0,0 1 0,0 3 17,0-1 1,0 0 0,0 0-12,0 0 1,1 1 0,2-1-67,2 0 0,0 0 6,-5 0 0,0 1 0,0-1 14,0 0 1,0 0-1,0 1 30,0-1-53,0 0 0,0 0 1,0 0 69,0 1 1,0-1-82,0 0 1,0 0 10,0 1 0,0-6-3,0 0 0,-2-1-37,-2 2 1,2-2-110,-3-4-50,4-2 83,1 4 24,0-6 495,0 0-618,0-6 1,1-2 32,4-6 0,-3 0 0,2 0 27,-2-1 0,-2 6 0,0-1-43,0-1 0,5-6 0,-1-2 87,0 2 1,-3 1 0,-1 0 41,0-3 1,5 3 0,0-4-8,-2-1 0,-2 5 0,-1-4 67,0-1 0,0 5 0,0-2 55,0 2 0,0 2 1,0-1 149,0 1 0,0 0-24,0 0 0,5-1-109,0 1 0,0 0-29,-5 0 0,1 0 0,2-1-20,2 1 1,0 5 0,-4-1-9,4-1 0,-2-2-15,7-1 1,-7 0 100,2 0 0,1 4-5,-1 1-68,6-1 0,-10 1 0,6 1 29,-1 2-37,2-5 0,5 8-23,-4-7 0,4 7 37,-4-2 0,2 2 0,0 0 63,-1-2 0,-1 0-28,5 5 1,-4 0-21,-1 0 0,1 5 38,4 0 0,-1 6-10,-4-2 1,-1-1 0,-5 2 5,2 1 1,4-3 0,-4 1 11,-2 2 0,4 2 0,-3 1-12,0 0 0,-3-4 0,-1-1-9,0 2 1,0 2 0,0 1-6,0 0 0,0 1 0,0-1 2,0 0 1,0 0 0,-1 0 12,-4 1 0,3-1 0,-4 0 18,0 0 0,-2 1-73,-6-1 1,4-2 0,1-1-137,-3-1 68,0-1 1,-2 4 0,-1-3-166,1-6 0,0 3 63,0-3 1,4 1-1,1-5-165,-2 0 1,3 0-296,-2 0 0,1 0-209,-5 0 0,6-2-691,3-2 1518,3 2 0,2-10 0,0 4 0</inkml:trace>
  <inkml:trace contextRef="#ctx0" brushRef="#br0">3157 10165 8093,'0'-10'445,"0"1"0,0-2 476,0-2 1,6 4 0,4 1 0,2 1 0,2 4-465,1 2 0,-1 1 1,0 0-317,0 0 0,1 0 1,-1 0-113,0 0 1,0 4 0,0 1-161,1-2 0,-1 4 0,0-3-604,0 0 1,0 2 275,1-1 1,-1-1-1,0-4 1,0 0-921,1 0 0,-1 2 795,0 3 0,-5-4 584,1 4 0,-1-3 0,6-2 0</inkml:trace>
  <inkml:trace contextRef="#ctx0" brushRef="#br0">3313 10350 8093,'-14'6'1918,"0"-5"-1260,6 6 71,2-7-195,6 0 0,1 5-293,4-1 1,3 6 0,6-6-145,0 0 0,2-3 0,1 1-136,2 3 1,0-4 0,-3 4-227,3-4 1,-3-1-1,3 0-569,-3 0 1,-2 0 0,0 0-1700,0 0 2533,0-6 0,1-2 0,-1-6 0</inkml:trace>
  <inkml:trace contextRef="#ctx0" brushRef="#br0">3910 9951 7970,'0'-14'225,"0"5"0,2 1 0,1 0 0,3 2 0,1-2 2391,-1 0-2182,-1 5 1,-1 3-1,1 9-61,-2 4 1,-1 3-195,-2 3 1,0-4 0,0 6 15,0-1 1,0-2 0,0 6 6,0 1 0,0-3 0,0 0 26,0-1 0,-5 2-125,0-4 1,-1 5-1,3-4 18,-2 3 1,1-6 0,4 3-98,0 1 0,0-5 0,0 3-129,0-3 1,0-2 0,0 2-204,0 3 1,0-8-1,0 3-341,0-2 1,0 1 35,0 1 0,0 1 53,0-1 1,0-5-195,0 1 0,-2-7-690,-3 2 497,4-4 947,-12-1 0,11-6 0,-4-2 0</inkml:trace>
  <inkml:trace contextRef="#ctx0" brushRef="#br0">3612 10079 7996,'0'-7'1086,"0"-6"0,1 11-384,4-2 0,3-3-234,6 3 0,2-1 0,3 5-1,5 0 1,2 0-1,3 0-103,-1 0 0,6 0-137,-1 0 1,1 1 0,-2 3-59,1 0 1,-1 1 0,-7-5-56,-1 0 1,-7 0 0,4 0-180,-1 0 1,-4 0-708,3 0 0,-3 0-451,-2 0 1,-5 0-239,1 0 1,-5 0 1460,4 0 0,1 0 0,4 0 0</inkml:trace>
  <inkml:trace contextRef="#ctx0" brushRef="#br0">4380 10335 9420,'-7'-8'4957,"6"4"-5106,-4 8 1,5 4-1811,5 7 1959,3-1 0,6-6 0,0-2 0</inkml:trace>
  <inkml:trace contextRef="#ctx0" brushRef="#br0">4735 10236 10238,'0'-8'1887,"0"14"1,0 4-1687,0 9 0,0-4-166,0 0 1,0-1-1,0 0 1,0 0 132,0 1 0,0-1-17,0 0 1,0-5-1,0 1 89,0 1 1,0 2-53,0 1 1,0 0-102,0 0-229,0 1 155,0-1-368,0-6 189,-6-2 78,4-6-210,-4 0-51,6 0 1,0-6 163,0-4 0,0 2 1,0-1-84,0-2 1,0-2 207,0-1 0,0 0 1,0-1-89,0 1 0,0 0 1,0 0 3,0 0 0,4-2 0,3-2 0,1-1 1,0 0 0,3 5 2,-2 0 1,-4 5 120,4-1 1,-4 2-1,3-3 110,-2 2 1,5 5-1,-3-2 52,0 0 0,5 3-76,-4-7 1,-1 7-1,2-2 2,1 4 1,-3-4 66,1 0 1,-4 1 60,4 4 0,1-5-38,4 0 0,-5 0-31,1 5 0,-5 0 0,3 2 144,-2 3 1,0-4-164,-1 4 1,-3-2 0,4 0 90,0 2 1,-4 1-1,4-3-29,0 2 0,-4 2-95,3-3 1,-2-1 0,0 7-43,2 1 0,0-3 1,-4 0-24,4-2 0,-4 5 0,4-1-88,-3 2 0,2 2 12,1 1 0,2-1 23,-3 0 0,-2 0 119,3 1-42,-4-1 1,1-2-1,1-1-13,2-1 1,-1-5-31,-4 4 0,0-4-24,0 4-162,7 1-95,-6 4-94,6 0-312,-7 1-245,0-1-315,0 0-528,0-6 1023,0 4 1,-2-10-452,-3 3 1212,4-4 0,-6-1 0,7 0 0</inkml:trace>
  <inkml:trace contextRef="#ctx0" brushRef="#br0">29616 554 7802,'0'-9'-29,"2"1"1,1 0 0,3 2 1241,2 0-339,-5 1-478,10 5 1,-10 0-130,6 0 0,-5 1 25,0 4 0,-2-2-40,-2 7 0,0-6 11,0 6 0,0-1-33,0 6 0,0-1-93,0 0 0,-2-1 0,-1-2-51,-2-2-86,1 1 1,4 4 0,0 0 29,0 0 1,-5-4 0,0-1-1,2 2-16,1 2 0,2 1 0,0 0 45,0 1 0,0-6-50,0 1 1,0-6-1,-1 4-37,-4-1 1,4 4 35,-4-2 1,3-1-55,2 2 1,0-1-46,0 5 0,-1 0 1,-3 1-107,0-1 156,-1 0 1,3 0-5,-2 0 0,2 1 59,-3-1 0,4-5 39,1 1 1,0-5 84,0 4 1,0-4 35,0 4-65,0-6-125,0 4-37,0-7 0,0 1-55,0 4 1,1-3-13,4 2 1,-3 0 8,2 0 1,-2-1-32,-2 7 1,0-7 63,0 10 0,0-10 20,0 6 67,0-5 0,0 3 33,0-2 0,0-2 232,0 7-191,0-7-80,0 10-34,0-12 61,0 6 49,0-7-3883,0 0 2682,6 0-284,-4 0 1406,4 0 0,1 0 0,0 0 0</inkml:trace>
  <inkml:trace contextRef="#ctx0" brushRef="#br0">29971 611 8018,'2'-8'-132,"1"2"882,2 0-386,0 4-110,1-4 0,-4 7-11,2 4 1,-2-2-1,-2 7-1,0 1 1,0 2 0,-2 1-64,-2 0 1,2 0-64,-3 0 1,2 5-1,0 0 28,-2-1 1,0-3 0,5 1-76,0 3 0,-4-3 0,-1 3-17,2-3 1,1-2-1,2 0 7,0 0 1,0 1-18,0-1 0,-5 0 0,1 0 2,1 0 1,1 1 0,2-1 1,0 0 0,-5-4 1,1-1-38,0 2 0,3-3 1,1 2 28,0 1-241,0-5-25,0 7 241,0-6 32,0 1 239,0 5-157,0-11-13,0 4-94,0-6-1236,0 0 1162,0-6-86,0 4 324,0-4 28,0 6-515,0 0-952,0-7 95,0 6-1044,0-6 2204,0 1 0,0-2 0,0-6 0</inkml:trace>
  <inkml:trace contextRef="#ctx0" brushRef="#br0">30099 995 8018,'0'10'1907,"0"-1"-1484,0 1 0,0 4-194,0 0 0,0 0 0,0 0-77,0 1 0,0-6 0,0 1 33,0 1 0,0 1 0,0 3-80,0-1 0,5 0 0,0 0-54,-2 0 1,-1 1-150,-2-1 0,0 0 76,0 0 0,0 0-88,0 1-17,0-1 86,0 0 20,0 0 27,0-6 0,0-3-3,0-10 1,0 2-178,0-6 0,0 4 1,0-5 4,0-1 1,0 3 0,1-1-90,4-2 1,-3-2 0,2-1 59,-2 0 0,-2-5 0,0 0-31,0 2 0,0 1 184,0 2 1,0-5 0,0 0 0,0 1 25,0 2 1,1-3-2,4 1 0,-2-1 0,5 4 59,-1 1 1,-1 5 0,-1-1 6,4-1 1,-1 0-1,0 0 38,-2 2 0,5 4-54,-1-5 1,1 6-1,0-4-1,-2 1 1,-1 1 0,3 3 89,-1-2 0,-6 0 65,6 5 1,-1-4 124,6-1 1,-6 0 83,1 5-47,-7 0-219,9 0 0,-10 7 0,3 2 28,-4 4 0,-1-4-77,0 1 1,-1-1-1,-2 5-37,-2 0 1,-1 1 0,2-1-69,0 0 1,-3 0-29,3 1 0,0-1-32,-5 0 1,-1 0 85,-4 0 0,5-4-10,-1-1 0,1-5-30,-5 0 0,4-1 0,1 1-206,-2 0 0,-2 1-3,-1-5 1,4 0-209,1 0 0,-1 0-220,-4 0-71,6 0-377,2 0 1126,6 0 0,6 0 0,2 0 0</inkml:trace>
  <inkml:trace contextRef="#ctx0" brushRef="#br0">30014 938 8018,'-8'-6'496,"3"-4"-256,4 4-21,1-6 1,6 10 42,4-3 1,-2-1 1,1 1 1,1-1-7,4 1 1,-5 4-105,1-4 0,-7 2 182,2-2-26,-4 3-342,-1-4 0,0 8 71,0 2 0,0 4 0,0 6 30,0 1 0,0-1-47,0 0 1,-5 0-66,1 0 0,-1 1 0,5-1-117,0 0 1,0-4-413,0-1-745,0 1-159,0-3 1476,0 6 0,0-11 0,0 4 0</inkml:trace>
  <inkml:trace contextRef="#ctx0" brushRef="#br0">30810 867 8018,'-9'0'-339,"1"-1"1321,2-4-429,1 3 1,6-4-132,4 6 0,-2 0-63,7 0 1,-5 0-169,4 0 0,-4 0 32,4 0 1,-4 0-92,4 0 1,-4 0-99,5 0 1,-1 0-1,5 0-133,1 0 1,-1 0 0,0 0 0,0 0-61,0 0 1,1 0-1,-1 0-57,0 0 0,2 0 0,1 0-28,2 0 0,0 0 1,-5 0 4,1 0 0,-6 0 0,1 0-89,1 0 0,-3 0-751,1 0 481,-6 0 1,4 2 198,-7 2 0,-7-2 399,-2 3 0,-10 3 0,-3-1 0</inkml:trace>
  <inkml:trace contextRef="#ctx0" brushRef="#br0">30725 1123 7681,'9'-5'343,"1"1"1,1 0 0,2 3-1,-1-1 1,-1-1-52,-1-2 1,-1 1-1,6 4 1,-1 0-1,0-2-50,0-3 1,0 4 0,1-4-119,-1 3 1,0 1 0,0-2-75,0-2 1,-4 0-1,-1 5-15,2 0 0,-3 0 1,2-1-160,1-4 1,-3 3-102,1-2 1,-4 2 85,5 2 1,-6 0-56,6 0 0,-6 0-655,6 0-169,-7 0 519,10 6 0,-10-4-638,6 3 268,-5-4 869,2-1 0,0 0 0,2 0 0</inkml:trace>
  <inkml:trace contextRef="#ctx0" brushRef="#br0">31564 739 7660,'0'-8'-136,"0"-4"772,6 10-308,-4-10-51,4 10-153,-6-4 0,5 4 123,0-3-369,-1 4 115,-4-6-108,0 7 363,0 0-154,-6 7-24,4-6 0,-10 12 16,2-4 0,4-1 0,0 0-3,-1-1 0,4 2 1,-5-3-56,2 2 0,1-3 0,4 4 5,-4 2 1,3-3-68,-2 2 0,2-5 41,2 4 1,-2-4-62,-2 4-20,2-6-69,-4 10 126,6-11 0,1 4-16,4-6 27,-3 0 1,6 0 2,-4 0 0,4 0 14,6 0 0,1 0-8,-1 0 1,0 0 0,0 0 0,0 0 0,1 0 112,-1 0-106,-6 0 1,4 0 12,-2 0 1,-2 0-47,1 0 1,-4 2 29,5 2 0,-7-1-11,1 7 0,-2-1 0,-4 6 110,-2-1 0,1 0-57,-7 0 0,5-1 1,-3-2-1,1-3 0,-1-2 1,0 5 0,-3-3 0,3 2-43,1-1 1,-4-1-1,3 3 1,-1-3-48,0-2 1,4 1-255,-5-3 0,1-2-266,-5 3 1,4 1-249,1-1 0,5-2 808,0-8 0,-4-3 0,0-6 0</inkml:trace>
  <inkml:trace contextRef="#ctx0" brushRef="#br0">31592 796 8018,'8'-1'84,"-3"-4"0,1 2 197,-1-7 0,1 7 131,-1-2-169,-3 4 1,9-1-1,-5-1 158,2-2 1,1 0 0,6 5-264,-1 0 1,0 0 0,0 0-376,0 0 1,-4 0-741,-1 0 1,1 0-811,4 0 1787,0 0 0,1-6 0,-1-2 0</inkml:trace>
  <inkml:trace contextRef="#ctx0" brushRef="#br0">31976 768 8018,'8'0'1347,"5"-7"-921,-12 6 582,6-6-452,-7 7-475,0 0 1,-7 2-53,-2 3 1,1-2-140,-2 6 1,1 1-22,-5 4 1,4-4 0,1-3 67,-2 0 1,3 2-1,0-2 15,2 1 1,-5-4 39,1 6-21,4-1 1,-2 5-96,3 1-14,4-7 92,-6 4 1,12-9 14,0 7 0,6-7-55,-2 2 1,4-4-7,1-1 1,0 5-43,0 0 124,1-1 1,-1-4 33,0 0 1,-4 5-53,-1 0 20,-6 0 1,8-4-46,-6 4 1,0-2-97,-5 7 1,0-6 42,0 6 0,-2-7 0,-1 3-37,-2 1 1,-4-4-1,3 5 1,-2 0-70,-3 0 1,-2-4-1,-1 4-65,-1-2 0,1 1 1,0-2-55,0 4 0,0-3 331,-1-1 0,1-3 0,0-2 0,6 0 0,2 0 0</inkml:trace>
  <inkml:trace contextRef="#ctx0" brushRef="#br0">31990 825 8863,'2'-8'770,"3"3"0,-2 3-431,6 2 1,-4-1-165,5-4 0,-1 3-159,5-2 1,0 2-1,1 2-153,-1 0 1,0 0-637,0 0 1,1 0-56,-1 0 1,0 0-877,0 0 1704,-6 0 0,5 0 0,-12-6 0,6-2 0</inkml:trace>
  <inkml:trace contextRef="#ctx0" brushRef="#br0">32246 810 8805,'-1'-8'1282,"-4"4"-910,3 2-271,-10 8 0,9-2 1,-5 5 17,1 2 0,3-3 1,2 2-133,-3 1 1,4 1-28,-4 2 0,-1 1 0,1-1-32,2 0 1,1 0 0,2 0 68,0 1 1,0-1-68,0 0 0,2-4 75,3-1 0,-2-6-46,6 2 1,1-3 21,4-2 1,0 0-31,0 0 1,-4-2 0,-1-1-61,2-2 1,-3-6 53,2 2 0,-2-4 0,1-1 19,-4-1 0,-4-3 0,-1-1 28,0 1 1,0-2-36,0 1 1,-1-5 0,-2 5 8,-2 2 1,-5 1-1,4 3 2,-2 4 0,3 1-713,-4 3 241,-1 4 0,3-4-317,2 10 821,3-4 0,2 5 0,0-6 0</inkml:trace>
  <inkml:trace contextRef="#ctx0" brushRef="#br0">32744 768 6337,'0'8'3256,"-6"-2"-3199,4-6 0,-4-2 216,6-2 1,0 0-138,0-5 1,0-1-1,0-4-3,0 0 1,0 0-1,0 0-57,0-1 0,0 1 0,0-2-73,0-3 1,0 2-1,0-5-61,0 1 1,0-2 0,0 4 56,0 1 1,0-2 6,0 1 0,-2 0 0,-1 5-56,-2-1 1,0 6 0,5 0-10,0-3 1,0 0-32,0-2 1,0 4-239,0 1 1,2 4 66,3-5 0,1 6 0,5-4-131,-1 2 0,-6 1 17,6 5 1,-1 0-243,6 0 205,-8 0 0,5 1 284,-8 4 0,1 3 0,-3 5 128,2-4 0,-2 4 0,3-4 0,-4 4 0,-1 1 0,0-4 0,0-1 0,-6 0 0,-2 6 0</inkml:trace>
  <inkml:trace contextRef="#ctx0" brushRef="#br0">32630 554 8018,'-9'0'126,"-1"0"135,7 0 424,-3 0-257,6 0 0,4 2-194,1 3 1,5-2 0,-4 5-132,2-2 0,-3 4 1,4-4 51,2 2 0,-3-5-168,2 2 0,-1 1-385,5-1 0,0 0-492,1-5 0,-1 4-144,0 1 503,0 0 0,1-5 531,-1 0 0,-6 0 0,-2 0 0</inkml:trace>
  <inkml:trace contextRef="#ctx0" brushRef="#br0">32900 640 7632,'-1'-8'3621,"-4"3"-3630,3 4-940,-4 1 556,6 0 1,2 0 392,2 0 0,4 0 0,7 0 0</inkml:trace>
  <inkml:trace contextRef="#ctx0" brushRef="#br0">33199 370 8018,'-8'0'1507,"2"0"-1136,6 0-110,0 0 0,4 1-106,1 4 0,0-2-27,-5 7 1,0-6 234,0 6-225,0-7 1,0 10-35,0-4 1,-2-1 0,-1 1-69,-2 3 1,1-5 0,4 3 27,0 1 1,-2 2 0,-1 1-67,-2 0 0,0-5 0,5 1 24,0 1 0,0 2-21,0 1 0,0-5 0,-1 1 10,-4 1 0,4 2 0,-6 1-1,1 0 1,4 0 60,-2 0-76,2 1 0,0-1-18,-2 0 1,2-4 21,-3-1 1,2-1 0,0 3 2,-2-2-65,1-5 0,4 8 7,0-2 0,0-2 1,1-1-83,4 0 0,-2-1-60,7-1 1,-3-2 0,4 5-18,-1-2 0,-5-1-192,4-5 1,1 0 44,4 0 1,0 0-1,0 0-461,1 0 1,-6 0-427,0 0 1249,1-6 0,3-2 0,-4-6 0,4-1 0,-5 1 0</inkml:trace>
  <inkml:trace contextRef="#ctx0" brushRef="#br0">33441 483 8018,'0'-14'99,"4"0"1,1 0-1,-2-1 1,-1 1 843,-2 0 0,1 5 161,4-1-981,-3 7 1,4 3-1,-8 9 86,-2 4 0,2 3 0,-4 1-113,-1 2 1,4 5 0,-5-4-67,2 3 1,-3-5-1,4 5 65,2-3 1,-4 4 0,3-4-7,0 2 0,-3-3 0,-1 4 1,-2-3-36,1-3 1,4-1-1,-3-2-7,2 1 0,-1-1 3,3 0 0,2-4 1,-3-1-53,4 2 0,1-3-139,0 2 15,0-7 24,0 3-163,0-6 1,0-6-70,0-4 1,5-2-1,1-1-55,2 3 0,-5-2 0,3 2-96,1-2 1,-1-3 38,3 1 0,4 0 341,-4 0 1,4 6 112,1 3 0,1 4 187,-1 1 0,-5 0-103,1 0 1,-2 1-1,3 4 18,-2 4 0,-4-1 1,3 2 31,-2 1 1,-1 1 0,-5 3-14,0-1 1,-2-1 0,-1-2-4,-2-2 0,-6 1 0,2 2-18,-4-2 1,-1 1-1,0-5-42,0 2 0,-1-5 0,1 3-130,0 1 0,0-6 1,-1 4-193,1-3 1,5-2 0,-1 0-232,-1 0 0,3 0-323,-1 0 0,6-2 810,-2-3 0,10-9 0,3-8 0</inkml:trace>
  <inkml:trace contextRef="#ctx0" brushRef="#br0">32915 611 7587,'6'-8'563,"-5"1"734,4 2-1058,-3 3 1,-2-3-133,0 10 1,0-2 36,0 7 1,0-5-41,0 4 1,-2 1-1,-1 4 4,-2 0 0,-1-5 1,3 1 95,-2 1 0,-4 2-170,4 1 0,0 0-2,5 0 1,-2-4 0,-1-1 36,-1 2 0,-1-3-181,5 2 1,0-6-168,0 6 95,0-7 0,6 3-174,4-6 1,-2 0-1,1 0 10,2 0 1,-3 0 0,1 0-134,3 0 1,-6-1-145,-1-4 0,1 2 625,-1-7 0,-1 1 0,-10-5 0,-2-1 0</inkml:trace>
  <inkml:trace contextRef="#ctx0" brushRef="#br0">32858 668 9613,'8'0'1316,"4"0"1,-4 0-1184,6 0 1,1 0-327,-1 0 1,0 0-1,0 0-386,0 0 0,1 0 579,-1 0 0,0 0 0,0 0 0</inkml:trace>
  <inkml:trace contextRef="#ctx0" brushRef="#br0">32545 1137 8018,'-10'0'473,"1"0"186,6 0 328,-4 0-243,7 0-390,0 0 0,7 0-39,2 0 1,2 2-207,-1 3 0,7-4 0,-3 6 63,2-1 1,5-5 0,-2 6-24,-2-1 1,5-3 0,2 5 5,3-2 1,1-1-169,1-5 1,-1 5 0,2 0 58,3-2 1,-1-2 0,3-1-152,-5 0 1,6 5-1,-8 0-154,2-2 1,0-1 0,-3-2-347,-3 0 0,3 0-93,-4 0 1,-2 0 0,0 0 87,-1 0 1,-4 0 0,3 0 140,-3 0 0,-2 0 0,0 0 469,0 0 0,-6 0 0,5-7 0,-5-1 0</inkml:trace>
  <inkml:trace contextRef="#ctx0" brushRef="#br0">32815 1578 8018,'0'-8'104,"0"2"578,0-1 1,2 6-1,1-5 1645,1-1-2007,1-1 0,-11 0-287,-4 4 1,-2 2 0,-2 2-150,-1 0 0,1 0 0,0 2-33,0 2 0,-1-2 1,1 4 1,0 1 1,0-6 163,0 4 4,-1 3 0,6-5-66,-1 7 1,9-7-69,1 1 0,1-2 0,9 0 43,1 2 0,2-2 0,1 3-13,0-4 1,5-1 0,2 0 21,1 0 1,0 2 0,1 1 18,-4 2 0,2-1 1,-2-4-1,0 2 51,1 3 1,-4-4-1,3 4 174,-3-3 1,-2 2 67,0 1 1,1 5 54,-1-6 0,-2 7-20,-2-1 0,-4 3-204,-6 1 1,0-5-1,0 1 22,0 1 0,-1 1-161,-4 3 0,2-1-6,-7 0 0,1 0 0,-5 0-30,-1 1 0,1-6 0,0-1-93,0-2 1,3 1 129,-4-3 1,4-2 0,-8 3-167,4-4 0,0-1-49,1 0 1,0 0-9,0 0 0,6-1 1,2-2-420,-1-2 1,6-1 0,-4 1 697,3-5 0,-4-2 0,-2-3 0</inkml:trace>
  <inkml:trace contextRef="#ctx0" brushRef="#br0">1109 9738 7870,'-7'-1'1941,"2"-4"-1704,-3 3 45,6-4 1,-10 6-43,2 0 1,2 0-80,-1 0 0,4 0-28,-4 0 0,4 0-132,-5 0 1,6 0-1,-6 0 38,-1 0 1,3 0 11,-1 0 0,4 0 0,-4 0 44,-3 0 0,5 0 34,-3 0 0,1 0-74,-6 0 1,6 0-12,-1 0 12,7 0-233,-3 0 78,6 0 1305,0 0-1121,0 6 1,0-2 21,0 5 1,0-4 0,0 4 0,0 1-18,0 4 1,0 0-1,0 0 36,0 1 1,0-1-62,0 0 1,0 0 0,0 0-32,0 1 1,0-1 0,0 0 7,0 0 1,0 0 0,0 1-8,0-1 1,0 2 0,0 1-72,0 2 1,0 0 0,0-5 25,0 0 1,0 1 0,0-1 122,0 0 0,0 0 56,0 1 1,0-1-76,0 0 1,0 0-59,0 0 1,0-4-5,0-1 0,0 1-72,0 4 1,0-4 0,0-1 20,0 2 1,0-3-33,0 1 0,0 1 36,0 4 1,-5 0 9,0 1 1,1-1 4,4 0 57,0 0 0,0 0 7,0 1 1,0-6 11,0 1 1,0-6-36,0 6 1,0-1-101,0 6 0,0-6 1,0 0 19,0 3 0,0-5-12,0 3 1,0-1 13,0 6 1,0-6 2,0 1 54,0-1 11,0 5 4,0 0-17,0 1 0,0-6-23,0 1 0,0-6-29,0 6 0,0-1 11,0 6 0,0-6 14,0 0 0,-2-1-10,-3 2 1,4 2-52,-4-2 1,2 1 23,-2-1 0,4 2-2,-4-2 1,3-2-40,2 1 45,0-6 1,0 5 79,0-3-60,0-4 18,0 6-95,0-7-270,0 0 478,7 0 1,-4 0-36,6 0 0,-4 0 0,4 0-29,3 0 0,-5 0 1,3 0-2,1 0 0,2 0 0,1 0-6,0 0 0,0-2 1,0-1-71,1-2 1,-1 0-88,0 5 1,0-1-139,1-4 0,-1 4 25,0-4 0,-5 3 0,1 1-222,1-4 0,-3 3 95,1-2 1,1 2-1,2 0-374,-2-2 1,-2 2 49,-3-3 0,-2 2 683,6-1 0,-6-4 0,4-7 0</inkml:trace>
  <inkml:trace contextRef="#ctx0" brushRef="#br0">1209 10179 8018,'0'8'1176,"0"-2"1,2-6-806,2 0 85,-2 0-276,4 0 1,-6-6-67,0-4 1,0 2-1,0-1-10,0-2 0,0 1 0,0-2-22,0-4 1,0-1-6,0 2 1,-1 0 0,-3-3-7,0-1 1,-1-4 0,3 4-80,-2 1 1,2-2 0,-3 1-12,4 1 0,1 3-73,0 0-290,0 1 1,0 0-32,0 0 1,1 4 161,4 1 0,-2 6-53,7-2 1,-1 3 2,5 2 1,-4 0-188,-1 0 0,-4 0 184,5 0 1,-7 2 0,3 1-129,0 2 1,-4 6 130,3-2 1,-4 4 300,-1 1 0,0 0 0,-6 1 0,-2-1 0</inkml:trace>
  <inkml:trace contextRef="#ctx0" brushRef="#br0">1152 10108 8070,'8'-6'762,"-2"4"1,-4-4-457,3 6 0,-2 0-43,6 0 1,-4 0-69,4 0 0,1 0 1,4 0 49,0 0 1,-4 0-68,-1 0 0,1 0-157,4 0 1,0 0-83,0 0 1,1 0 37,-1 0 1,-5 0-296,1 0 1,-5 0-162,4 0 1,-4 0-750,4 0-550,-6 0 1778,10 0 0,-11 0 0,4 0 0</inkml:trace>
  <inkml:trace contextRef="#ctx0" brushRef="#br0">1451 9980 8107,'0'-14'123,"-5"4"1,0 1 919,2-2 0,1 3-51,2-2-796,0 7 1,-1-3 42,-4 6 0,4 6-1,-4 4 0,3 2 26,2 2 0,-1 1-37,-4-1 0,3 0-101,-2 0 1,2 1 26,2-1 0,0 0-100,0 0 0,0 0-145,0 1 1,0-1-55,0 0 1,0-4 71,0-1 1,0-4-220,0 4 213,0-6 1,2 8-179,2-6 1,-2 2-419,3-3 266,3-2 1,-1 4-52,8-6 0,-6 0-100,1 0 0,-1 0-406,5 0-46,1 0 604,-1 0 1,-5-5 408,1 1 0,-7-7 0,3 3 0</inkml:trace>
  <inkml:trace contextRef="#ctx0" brushRef="#br0">1465 10122 8107,'-10'0'930,"1"0"-474,6 0 1,-5-5 626,3 1 472,4-1-1190,-6 5 0,9 0-489,3 0 1,2 0-1632,8 0 1316,-1 0 1,0 0-1,0 0-2082,1 0 2521,-1 0 0,6 0 0,2 0 0</inkml:trace>
  <inkml:trace contextRef="#ctx0" brushRef="#br0">1749 10094 8641,'-8'-10'2663,"4"1"-1270,-4 6-935,6-4-1188,-4 7 367,6 0 363,0 0 0,6 0 0,2 0 0</inkml:trace>
  <inkml:trace contextRef="#ctx0" brushRef="#br0">1835 9809 8154,'0'-11'4056,"0"7"-3705,0-1 0,0 17 18,0-2 0,0 3 0,0 1 4,0 0 1,1 0 0,2 0-33,2 1 0,0-1 0,-5 0 69,0 0 1,1 2-210,4 3 1,-3-3 0,2 3-1,-2-3 136,-2-2 1,0 5-251,0 0 1,0 0-1,0-5-66,0 0 0,0 0 0,0 2-182,0 3 0,0-8-318,0 3 0,0-3 0,0 4-892,0-1 0,0-5-335,0 1-600,0-1-124,0-1 2430,0-2 0,6-18 0,2-4 0</inkml:trace>
  <inkml:trace contextRef="#ctx0" brushRef="#br0">2019 9838 8230,'-14'-8'3249,"6"2"-2795,2 6 0,6 6-59,0 3 0,0 4 0,0 3-53,0 3 0,0-3 1,0 2-31,0-2 1,0 3 0,0 0-96,0-1 0,0-1 0,0 0 53,0 2 0,0 0-195,0-5 0,0 1 240,0-1-284,0 0 1,0-4-66,0-1 29,0-6-101,0 4 0,0-9 0,0-3-97,0-4 0,0 1 1,0-2-155,0-1 1,0-1-265,0-3 1,1 1 268,4 0 1,2 0 0,4 1 7,-2 4 0,-4 2 174,4 7 0,1 0 441,4 0 44,-6 0 1,3 2-68,-6 3 0,4 3 213,-4 6-327,0 0 0,-5 0 1,0 0 67,0 1 1,-2-6-1,-1 1-182,-2 1 0,-6 0 1,3 0-162,0-2 0,-4 1-131,2 4 1,-1-5-652,2 1 1,-4-2 142,4 1 0,-4 2 0,0-4-1178,4 1 1958,-4-5 0,-1 9 0,-8-4 0</inkml:trace>
  <inkml:trace contextRef="#ctx0" brushRef="#br0">1252 10463 7040,'9'-8'250,"-1"2"0,0 1 1,-2-1-1,2 0 1,0-1 530,3 4 0,-3 0 0,1 0-165,2-2 1,8-1-1,4 3 22,-1-2 1,0 0-411,-3 5 0,3 0 1,6 0-1,1 2 213,-1 3 0,1-4-232,-1 4 1,0-4-1,1-1 8,-1 0 0,1 0 0,-1 0-128,1 0 1,-1 0-93,1 0 0,-1 0 1,-1 0-308,-3 0 1,1-4 0,-6-1-91,-2 2 0,-1 0 1,-2-1-2816,0 0 128,1-1 1918,-1 5 1169,-6 0 0,-8 0 0,-8 0 0</inkml:trace>
  <inkml:trace contextRef="#ctx0" brushRef="#br0">1564 10591 8016,'-8'-14'595,"2"5"1,6-1 0,0-1 707,0-2 0,-1 5-1063,-4 4 0,-3 4-107,-6 4 0,4 0 1,1 4 38,-2-2 0,3 3-74,-2-4 1,6 5 0,-4-4-50,1 2 0,1-5 1,3 3 4,-2 1 1,-1-4-46,1 6 0,4-4 224,-4 4-273,3-5 1,2 3 7,0-2 0,7-3-56,2 3 1,4-2 67,1 1 1,0-2-1,0 3 1,1-4-26,-1-1 1,0 2 20,0 3 0,0-4 17,1 4 1,-6 1-5,1-1 75,-7 6 1,3-8-52,-6 7 0,-2-1-79,-2 5 1,1-4-148,-7-1 1,1-4 0,-6 3-178,1-2 1,0 5-1,0-3-548,0 0 1,-1 3-401,1-6 1338,6 0 0,-4-5 0,4 0 0</inkml:trace>
  <inkml:trace contextRef="#ctx0" brushRef="#br0">1991 9724 7924,'0'-9'741,"0"-1"1508,0-1-1389,0 5-180,0-1-248,0 7 1,0 2-102,0 3 0,1-2-63,4 6 0,3-6-94,6 2 1,1 2-1,-1-3-47,0-1 1,0-1 0,0-2-31,1 0 1,-1 0 0,0 0 41,0 0 0,-4 0 25,-1 0 0,1 0 9,4 0 1,-5 0 122,1 0-34,-1 0-218,6 0 1,-3 2-169,-2 2 0,-2-2-283,-4 3 261,-2 3 0,6-5 165,-3 6 0,-4-4 3,4 4 0,-4-4 0,-1 5-5,0 1 0,0-3 151,0 1 1,0 1-36,0 4 1,0 0-1,0 0 45,0 0 1,-4 2-1,-1 2-51,2 1 0,0 1 0,0-3 41,-2 2 0,0 5-20,5-5 1,-5 5 0,1-5-30,0-2 1,1 4-1,0-1 37,-2 2 1,1-3-21,4 5 1,0-7 0,0 4-44,0-1 0,0-2 1,0 4-74,0-2 1,-2 1-1,-1-4 32,-2 2 0,0 2 0,5-4-19,0 2 1,0 0 0,0-3-8,0 3 1,0-3-1,0 3-115,0-4 1,0 0 64,0-1 1,0 5-1,2 0 26,3-2 0,-4-1 0,4-2 17,-3 0 1,-2-4-93,0-1 0,4 1 29,1 4 0,0 0 1,-4-1-16,4-4 1,-3 4-17,2-4 0,-2-1-64,-2 2 72,0-1 1,0 5 27,0 1 1,0-6 28,0 1 1,0-6 21,0 6-30,0-7 0,-2 8-26,-2-6 33,2 0 1,-6-5-1,5 1 10,-2 4 28,1-4-18,-3 6 0,4-7 2,-6 0 0,4 0-21,-5 0 1,1 0-132,-5 0 0,0 1 133,-1 4 1,1-3-1,0 2-8,0-2 1,-1-2-1,1 0 22,0 0 1,0 2-1,-2 1 14,-3 1 1,3 1-1,-3-5-332,3 0 0,2 5-129,0 0 1,0 1-240,0-1 0,-1-4-492,1 4 0,6-2-1401,4 2 2573,2-3 0,-4 4 0,-2-6 0</inkml:trace>
  <inkml:trace contextRef="#ctx0" brushRef="#br0">5560 10193 7988,'0'-8'2296,"6"2"0,-3 1-2053,7 0 0,-1 1 0,5 4 0,0 0 0,1-2 116,-1-3 0,0 4 0,0-4-245,1 4 0,-1-1 0,0-1-157,0-2 1,0 0 0,1 5-116,-1 0 0,-5-1 1,1-2-243,1-2 1,1 0 0,3 5-1224,-1 0 784,0 0 1,0 0 146,1 0 1,-6 0 225,1 0 1,-7 2-1,1 2-106,-2 6 0,-2-2 572,0 1 0,-6-6 0,-2 4 0</inkml:trace>
  <inkml:trace contextRef="#ctx0" brushRef="#br0">5673 10364 7988,'-8'0'1511,"2"0"1,8 0-526,2 0 1,4 0-533,7 0 0,0 0 1,3 0-251,1 0 0,4 0 0,-2 0 0,1 0 85,3 0 0,-3 0-514,2 0 1,-7 0-1,2 0-387,-3 0 0,-2 0 0,1 0-1520,-1 0 2132,0 0 0,0-7 0,1 0 0</inkml:trace>
  <inkml:trace contextRef="#ctx0" brushRef="#br0">6555 9738 8051,'0'-9'777,"0"-1"-40,0-1 1,0 3-1,1 0-178,4 2 1,-3 0-264,2 1 1,0 3-25,0-2 1,-2 8-144,3 6 1,-4 3 0,-1 1-23,0 0 0,0 0 1,0 0 19,0 1 1,0 4-1,0 0-84,0-2 1,0 0 0,0 1 54,0 1 0,0 0 0,0-5-34,0 0 1,0 0-1,0 0-70,0 1 1,-1-1 0,-2 0-34,-2 0 0,0-4 1,5-1-111,0 2 1,0-3 0,-2 0-226,-2-2 1,2 6-395,-3-3-1183,4-3-7,1 7 546,0-11 1412,0 4 0,0-6 0,0 0 0</inkml:trace>
  <inkml:trace contextRef="#ctx0" brushRef="#br0">6768 9724 12512,'2'-8'256,"2"3"0,6 4 0,3 1 0,1 0 0,0 0 128,0 0 1,0-5 0,1 0-336,-1 2 0,0 2 1,0 1 3,0 0 0,1 0 0,-1-2-92,0-3 0,-4 4 0,-1-4-72,2 3 0,-3 2-243,2 0 133,-1 0 0,4 2 142,-4 3 0,-3-2 99,-6 6 0,0-4 32,0 5 0,0-6 0,0 6 197,0 1 1,0 1-24,0 3 0,-4-1 0,-1 0-81,2 0 0,-4 1 0,1-1-89,-2 0 1,5 0 0,-3 0-51,-1 1 0,6-1 0,-5 0-12,-1 0 1,6 0-15,-4 1 0,-1-6 0,1 1-76,2 1 1,0-3 0,-1 1-464,0 2 0,-1-3-164,5 2 0,-5-6-1679,0 6 121,1-7 1077,4 10 1204,0-12 0,6 5 0,2-6 0</inkml:trace>
  <inkml:trace contextRef="#ctx0" brushRef="#br0">7237 9681 8080,'10'0'0,"-1"0"295,-6 0 1,4-1 156,-7-4 1,1 3 177,4-2 1,-3 1 217,2-2-18,4 3-119,-6-4-155,4 6-305,-6 6 0,0 2-133,0 6 1,0-4-1,0-1-72,0 2 1,-1-3-1,-3 2 43,0 1 0,-3-3-125,3 1 1,2 1 56,-3 4 1,2-1 0,0-2 36,-2-2 0,0-4 1,5 4-39,0 2 1,-1-4 21,-4-3 0,4 4-39,-4 2-140,3-4-294,2 7 277,0-12 47,0 12 68,0-11 1,7 4 3,2-6 1,-1 0 0,1 0-128,3 0 0,-5 0-68,3 0 1,-1 0-74,6 0 0,-1 0 12,0 0 0,-5 0-483,1 0 373,-1 0 13,-1 0-539,5 0-259,-11 0-49,10 0 65,-10 0 1170,4 0 0,-6 0 0,0 0 0</inkml:trace>
  <inkml:trace contextRef="#ctx0" brushRef="#br0">7536 9639 7940,'6'-8'442,"-4"-5"361,4 5 549,-6 0-789,0 2 1,0 8 0,0 2-127,0 6 1,0-1 0,0 4-57,0 3 0,-2 1 0,-1-3-77,-1 1 0,-3 0-101,3 4 0,2-3 0,-3 5 33,4-1 1,-4-4 0,0 5-20,2-1 0,0-4 1,0 4 91,-2 1 0,0-5-195,5 3 0,0-2 0,0 0 0,0 2-104,0-1 0,-5-2-33,1-2 0,-1 0 1,5 0-217,0 0 1,0 1-414,0-1-73,0 0 0,0-4-1600,0-1-858,0-6 876,0 4 2307,0-7 0,6-7 0,2-1 0</inkml:trace>
  <inkml:trace contextRef="#ctx0" brushRef="#br0">8105 9824 8021,'-8'-15'4639,"3"1"-4469,3 6 419,2 2-327,0 19 0,0-4-87,0 10 1,0-3-1,0-2 1,0 0-8,0 0 0,-4 2 1,-1 2-124,2 1 1,0-1 0,-1-3-44,0-1 1,-1 0-323,5 0 0,0 1-278,0-1 0,0 0-83,0 0 0,0-4-1563,0-1 2244,0-6 0,0 4 0</inkml:trace>
  <inkml:trace contextRef="#ctx0" brushRef="#br0">8147 9681 8021,'0'-14'565,"0"0"748,0 0 1,-1 4-256,-4 1-838,3 6 0,-4-7-757,6 10 1,0-1-707,0 10 1,0 1 1242,0 4 0,6 0 0,2 0 0</inkml:trace>
  <inkml:trace contextRef="#ctx0" brushRef="#br0">8289 9824 8021,'-8'0'893,"2"6"17,6-5-366,0 12 0,2-5-146,2 6 0,3 0 0,2 1-124,-4-1 0,1 0 0,-1 0 56,-2 0 1,0 1 0,1-1-90,0 0 1,1 0-30,-5 1 0,0-1-75,0 0 1,0 0-26,0 0 0,-2-1-275,-2-3 1,2-3-30,-3-2-360,4-3 516,1 4 0,0-7-236,0-4 0,0-3 112,0-6 1,1-2 0,3-2-122,0 0 0,6-3 30,-5 2 1,4 2 0,-3-5-47,2 1 0,-3-3 0,3 5 231,-2 2 1,4 1 123,-6 2 1,7 1 196,-1 4 0,-2-2 356,1 6-381,-6 0 1,10 5 95,-3 0 1,-4 2-115,-1 3 1,1-2 0,-1 6 143,-2 2 1,-2 2-119,-1 1 1,2 0-184,3 1 0,-4-6 0,4 1-25,-3 1 1,-2 1-51,0 2 1,0 1-624,0-1 0,0 0-261,0 0 0,0-4-135,0-1 0,0-4-894,0 5 1933,0-7 0,0 9 0,0-4 0</inkml:trace>
  <inkml:trace contextRef="#ctx0" brushRef="#br0">8659 9880 8930,'0'-7'3207,"0"0"-3380,0 1 0,2 4-469,2-2 1,0 2 641,5 2 0,0 6 0,6 2 0</inkml:trace>
  <inkml:trace contextRef="#ctx0" brushRef="#br0">8943 9468 7974,'0'-22'880,"0"3"1,0 3 2139,0 2-2287,0 6 0,0 3-419,0 10 0,2 5 0,1 9-66,2 4 0,0-1 0,-5 2-59,0 1 0,0 2 0,1 2-116,4-1 0,-3 5 0,2 0-39,-2-1 0,-2-2 0,0-2-76,0 1 0,0-1-191,0 1 0,0-6 0,0 0-39,0-3 0,0 4 0,-2-5-115,-2-2 1,2-1-679,-3-2 330,4 0-61,1 1 1,0-6-1406,0 1 595,0-7 1606,0 3 0,0-6 0,0 0 0</inkml:trace>
  <inkml:trace contextRef="#ctx0" brushRef="#br0">9171 9468 8046,'0'-14'1156,"0"6"-14,0-5-665,0 12 1,0 1-1,1 9 21,4 4 1,-3 7-1,3 4-149,-4 3 0,-1 1 0,0-1-121,0-3 0,5 8 0,0-4-58,-2 2 1,-2-5-40,-1-1 1,0 0 0,0 3-8,0-4 0,0 3 0,0-6-56,0 2 1,0-9 0,0 1-279,0-1 138,0-1 0,0-2-157,0-1 245,0-6 1,0 2-114,0-10 0,0 2 0,0-6-362,0-2 1,0-2 204,0-1 0,5-5 1,1 0-180,2 2 1,0 1 0,3 2-40,-1-1 0,-1 6 1,5 1 362,1 2 1,-6 1 0,1 5 272,1 0 0,1 0-111,2 0 1,1 5 0,-1 1 156,0 2 0,0 1 0,-1 6 80,-4-1 1,3 0 7,-8 0 1,3 0 0,-4 1 0,1-1 203,0 0 0,-4 0-418,-5 0 0,-1 1 0,-5-3-128,1-2 0,-1 1 0,-6-5 0,-2 1-194,1-1 0,2 3 1,2-4-187,0-2 0,-5 4 1,0-3-805,2-1 1,-5-1 1227,-2-2 0,-3 6 0,-1 2 0</inkml:trace>
  <inkml:trace contextRef="#ctx0" brushRef="#br0">6583 10378 9056,'14'0'125,"1"0"1,-1 0-1,0 0 1,0 0-1,1 0 1,-1 2 156,0 2 0,0-2 1,2 3-1,3-4-86,5-1 0,1 0 0,0 0 0,-3 0 27,-1 0 0,4 0-238,-1 0 0,1-5 0,0 1 100,-1 1 1,0 1-1,4 2-73,1 0 1,-1 0 0,1 0-37,-1 0 0,-3-5 1,2 1-56,3 0 0,2 3 1,-4 1 70,1 0 1,-1 0 0,0 0 58,1 0 0,-1 0 0,1 0-58,-1 0 0,-1 0 0,-2 0-57,-1 0 0,-5 0 0,3 0 15,-1 0 0,2 0 0,-2 0 8,1 0 1,2 0-1,3 0 46,-4 0 1,4 0 0,-3-2 153,3-3 0,-1 4 0,0-4-100,-3 4 0,1-4 1,5 0-30,-1 2 1,-4 1-1,-1 1 2,3-4 0,-4 3 1,0-2-5,-2 2 1,4 2 0,-3 0 1,1 0 1,-5-1 0,4-3-27,-1 0 0,-4-1 1,5 5-1,-1 0 0,-4 0 0,3 0-35,-3 0 0,3 0 0,0 0 34,-2 0 1,4 0 0,-3 0-14,0 0 0,-1 0 0,1 0-3,1 0 0,0 0 0,-5 0-7,0 0 1,0 0 0,0 0-13,1 0 1,-1 0 0,2 1-17,3 4 1,-7-3 0,6 3 2,-1-4 0,0 1 1,-2 1 3,-1 2 0,0-1 43,0-4 1,0 5 0,1 0 36,-1-2 0,0-1 0,0-2 6,1 0-30,-1 0 1,0 0-8,0 0 0,0 0 32,1 0 1,-6 0 0,1 0 51,1 0 1,1 0-82,2 0 0,1 0-4,-1 0 0,0 0 1,0 0-94,1 0 0,-1 1 57,0 4 0,0-4 1,0 4-38,1-3 1,-1-2-20,0 0 0,0 0-224,1 0-206,-1 0-10,0 0 0,-6 1-315,-3 4 0,-5-2 840,-5 7 0,-9-7 0,-8 3 0</inkml:trace>
  <inkml:trace contextRef="#ctx0" brushRef="#br0">7692 10577 6316,'0'-8'3374,"0"2"-2974,0 6 0,0 1 94,0 4 0,0-2-127,0 7 0,5-1-51,0 5 0,-1 1 8,-4-1 1,0 0-214,0 0 1,0 1 0,0-1-58,0 0 0,0 0 58,0 0 1,2 1-45,3-1 1,-4 0-32,4 0 0,-3 0 0,-2 1-106,0-1 1,0-5 44,0 1 0,0-1 9,0 6 0,0-6 45,0 1 113,0-1 1,0 5-26,0 0 1,0-4-10,0-1 0,0-4 45,0 5-26,0-7-52,0 9 0,0-8-18,0 5 0,0-4-38,0 4 1,0-4-73,0 4 0,0-4 11,0 5 0,0-6-95,0 6 1,0-5 89,0 4 0,0-4 27,0 4 0,1-4 37,4 5 0,-3-6 43,2 6 1,-2-5-17,-2 4 1,0-4 21,0 4-57,0-6-15,0 4-378,0-7-630,0 0-324,-6 0-664,4 0 2001,-4-7 0,6-1 0,0-6 0</inkml:trace>
  <inkml:trace contextRef="#ctx0" brushRef="#br0">9811 10364 7885,'-8'1'1209,"3"4"-861,3 5 0,2-3-394,0 3 1,0-1-97,0 6 0,0-6 70,0 1 0,0-6-180,0 6 85,0-7 126,0 3 82,0-6 0,2 0-101,3 0 0,-4-6 6,4-4 0,-3-2 0,-1-2-23,4-1 0,-3 6 1,2-1 167,-2-1 0,-2-1 209,0-2 617,0 6-36,0 1-490,0 7-31,0 7-534,0 1-123,0-1-30,0 0 0,1-6 327,4 4 0,3-3 0,6 4 0</inkml:trace>
  <inkml:trace contextRef="#ctx0" brushRef="#br0">10493 9909 7215,'-9'0'1233,"1"1"-413,1 4-667,-4-3 310,10 4-426,-6-6-120,7 0 1,7-6-86,2-4 0,-1 2 81,2-1 1,-1-1 0,5-2 65,1 2 0,-6-2 0,1 4 0,-1-2 227,-1 1 1,5 1 0,-4-3 37,4 1 1,-1 6 0,-1-4 57,-1 1 0,-1-4 225,6 2-244,-8 3-287,0-1 1,-7 14-92,0 2 1,0 4 0,0 1 93,0 0 1,-5 2-1,-1 1 33,-2 2 1,3 2 0,-4-2 65,-2 4 0,-2 0 1,-1 0-1,-1 3-4,1 0 1,0 1 0,0-2-80,0-1 0,-2-2 0,-2 4 0,-1-3 1,0-5 0,5 2-75,0 1 1,0-5 0,0 2-38,-1-2 0,6-3 1,-1-2-109,-1-2 1,5-4 84,1 5 55,4-7 1,1-3-104,0-10 0,4-2 0,3-1 52,1 4 0,1-4 0,5 3 158,1-2 1,-6 2 0,1 2-18,1 2 1,1-3-1,2 4 95,1 2 0,-6 0 1,1-1 376,1 0 1,-3-1-265,1 5 1,-1 2-148,1 2 0,-2 4-213,-7 6 1,5-4-417,-1-1 0,3 1 212,-3 4 0,-2-4 0,4-3-623,1 0 1,-4-1 86,6-1 866,-6-4 0,10 6 0,-5-7 0</inkml:trace>
  <inkml:trace contextRef="#ctx0" brushRef="#br0">11019 9866 7944,'0'-14'184,"0"5"0,0-1 134,0-1 0,-6 5 0,-4 1 0,-2 3 0,-2 4-220,-1 3 1,1-2 0,1 6-149,4 2 0,-4 0 0,4 0 55,-4-1 0,4-2 1,-1 3-22,-1-2 0,5-4 1,0 3-1,1 0 16,0 0 207,0-5-61,5 10 1,2-12-35,3 4 0,-2-4 0,6-1-20,2 0 1,2 0-26,1 0 0,0 0 1,1-1-51,-1-4 0,-5 2 0,1-5-3,1 2 0,0-5 0,0 1-4,-2-2 1,-1 2 0,3 1 6,-1-2 1,-5-2 0,3-1 61,-2 0 0,-1 4 153,-5 1 158,0-1 310,0 2-491,0 2 1,0 7-1,0 4 52,0 5 0,-5 2 0,0 3-148,2-1 1,-3 5-1,-1 1-93,-1 2 1,4-3-1,-6 5-3,-1 1 1,3 1 0,0-1-1,0-1-82,1 1 0,-1 0 0,-3 0 1,3-1-39,1 1 0,-2-3 1,4 1-1,0-3 0,-1-3 1,5 4 0,-6-2 0,2-2-306,1-1 1,-1-2 0,5 1-553,0-1 0,0 0-1019,0 0 416,0-6 1563,0-2 0,6-18 0,2-4 0</inkml:trace>
  <inkml:trace contextRef="#ctx0" brushRef="#br0">11275 9937 7926,'0'-14'430,"0"0"909,0 0-290,0-1-908,0 1 0,-6 8-8,-4 6 0,2 5 0,1 7 27,0 2 1,-2-2-171,4 6 1,-5 0 0,4-1 78,-2 2 1,4 5-1,-4-4 21,1 3 1,3-5 0,4 5-5,0-3 1,0 4 0,0-5-41,0-2 0,1-1 0,2-2-19,2 0 0,6-4-1,-1-1 0,2-5 1,2 0-29,1-2 0,-1-2-40,0 0 0,0-5 0,1-1-81,-1-2 1,0-3-1,0-7 59,0-1 0,-1-1 0,-2 1 37,-1-5 1,-6 2 0,4-3-34,-1-5 1,-3 1-4,-4-4 0,0 3 0,0 2 39,0-1 0,-6 7 1,-4 3 182,-2 4 1,-2 7-1,-1 1 130,1 1 1,0 4-301,0-2 1,0 7-1,1 3-127,3 2 1,-1-3-1,7 4-160,0 2 1,3 2 0,1 1 0,0 0-387,0 1 1,0-1 0,1 0-523,4 0 0,3 4 1206,6-4 0,1 10 0,-1-9 0</inkml:trace>
  <inkml:trace contextRef="#ctx0" brushRef="#br0">11702 9909 7926,'0'-14'0,"0"4"547,0 1 1,0 4 110,0-5 0,-2 7-189,-3-1-318,4 2 1,-12 8-195,4 4 1,2 2-1,1 3 115,0-1 1,4 0 0,-4 0-112,-1 0 1,6 1 0,-4-1 135,4 0 1,1 5-11,0 0 0,-5 0 1,0-5 138,2 0 0,1 2-92,2 3 0,2-3 1,1 3 14,2-3 0,1-4 0,-3-1-5,2-1 1,1-5 0,-1 3-51,5-2 1,-3-1 0,3-5-29,1 0 0,2 0-29,1 0 0,0-5 0,2-1 0,1-2-138,2-3 1,0-2-3,-5-1 0,2-2 1,2-1 26,1-2 1,-1-7-1,-3 3 25,-1-4 1,0-2-1,-1 1 3,-4-1 0,-1-4 1,-5 2 105,2 4 0,0 0 0,-7 8 187,-3 2 0,-2 1 0,-8 3 10,1 4 0,-6 1 1,-4 5-123,-3-2 1,-1 0-1,-1 7 25,1 3 0,4 1-353,0 3 1,1 4-1,-4-4-376,3 4 1,4 3 0,5 1-306,1 2 0,5 0 876,-1-5 0,7 1 0,-3-1 0</inkml:trace>
  <inkml:trace contextRef="#ctx0" brushRef="#br0">12441 9895 7721,'0'-8'3100,"0"1"-3055,0 7 1,0 7 76,0 2 1,0-1 0,2 2 0,1 1 17,1 1 1,1 2 0,-5 1-17,0-1 1,0 0 0,0 0 0,2 1 62,2-1 0,-2 0 0,3 0 1,-4 0 1,-1 1 0,0-1-19,0 0 1,0 0-124,0 1 1,0-6-169,0 0-89,7 1-68,-6-2 221,6-2 1,-7-7-46,0-4 1,0-3-165,0-6 0,0 0 0,0-1-34,0 1 1,0-5 0,0-1-1,1-1-10,4 1 1,-3-1 0,2 4 161,-2-2 1,-2 0 0,1 4 62,4 1 1,-3 5-1,4-1 214,0-1 1,-2 0 0,3 0-14,0 2 0,2 4 0,-2-3 7,0 2 0,-2-4-303,5 6 1,-6-6-1189,6 5 487,-7 1 0,3 10 881,-6 3 0,7 4 0,1 1 0</inkml:trace>
  <inkml:trace contextRef="#ctx0" brushRef="#br0">12825 9937 7716,'-2'-8'2813,"-2"4"-2479,2 2 1,-3 2-25,10 0 0,-2 0 0,7 0-56,1 0 0,-3 0 0,1 0-98,2 0 0,-3 0-78,1 0 1,1 0-101,4 0 1,0-2-110,1-2 0,-6 1-241,1-7 47,-1 1 1,-1-6 52,-3 1 1,-4 5-410,-1-1 416,-6 7 0,-2-3 0,-6 6-1,0 0 1,-1 0 0,1 0 260,0 0 0,4 0 0,1 1 64,-2 4 1,0-2 0,1 7 178,6 1 1,-3-3-30,3 1 1,-3-1 0,4 3 229,-2-1 1,1-6-202,4 6 1,0-5-13,0 4 0,0 0-52,0 6 0,6-1-169,3 0 0,-2-4 0,-1-2-143,0-2 0,-2 3 0,5-4-91,2-2 0,-3 4 0,1-3-290,3-1 0,-5-1 0,3-2-286,1 0 1,2 5 49,1-1 1,0 1 351,0-5 0,-4 0 403,-1 0 0,1-6 0,4-2 0</inkml:trace>
  <inkml:trace contextRef="#ctx0" brushRef="#br0">13123 9795 7951,'0'-8'1802,"0"2"-1037,0 6 409,0 0 1,0 6-859,0 4 1,0-2-35,0 1 0,0 1 0,2 4-19,3 0 1,-4 0-1,4 0-146,-3 1 0,-1-6 0,2 1 140,2 1 1,1 1-149,-1 2 1,-3-4-204,2-1 32,4 1 0,-1-1 0,4-1-27,-2-1 1,-4-3 55,4-4 1,-4 0-1,5-1 90,1-4 0,-3 2-33,1-7 1,-1 6 0,3-6 8,-1-1 0,-1-2 0,5-1 28,0 0 0,1-5 1,-1 0 38,0 2 1,-4-4-1,-1 2 85,2 2 0,0-4-49,-1 2 0,1 0 1,-5 5-1,0 0 163,1 0 0,-1 0-147,-1-1 1,-2 3-171,6 2-156,-5-2 0,2 8-839,-6-5 1,1 6-284,4-2 1,-3 5 0,2 5 113,-2 4 1,-2-1 1181,0 2 0,-6-1 0,-2 5 0</inkml:trace>
  <inkml:trace contextRef="#ctx0" brushRef="#br0">10678 10662 7988,'-8'-1'379,"5"-2"1,4-4-76,4-1 0,6 5 0,-1-2 1,2 4-1,3 1 0,-1 0 60,0 0 1,2 0 0,3 0-89,5 0 0,2 0 0,3 0 27,-1 0 0,7 0 0,3 0 35,3 0 0,2 0-175,-1 0 1,7 0-1,3 0 14,4 0 1,1 0-1,1 0-18,4 0 0,2-6 0,7-2 5,1 0 0,3-5 0,3 4-476,1-4 1,-5-1 240,2 0 0,1-5 0,-2 0 62,-6 1 0,2 3 0,-6 0-5,0 1 1,-7 0 0,-9 0-38,-5-1 1,2 6-38,-8-1 1,-3 3 0,-2-3-144,-3 5 0,-3 4 0,-2 1-122,-1 0 1,-7 0-1,2 0-870,-3 0 474,-2 0 0,-1 6-87,-4 4 1,-2 2 835,-7 2 0,-7 1 0,-1-1 0</inkml:trace>
  <inkml:trace contextRef="#ctx0" brushRef="#br0">11204 11089 7978,'-8'0'426,"2"1"1,4 4 0,-1 5 0,-2 2-198,2 2 0,2 1 0,1-1 1,0 0-1,0 0 0,0 2 1,0 1 74,0 2 1,0 0 0,0-4-147,0-1 1,0-5-1,0 1 21,0 1 1,0-3-59,0 1 0,0-4-201,0 4 24,0-5-6,0 2 1,0-8-189,0-2 0,0 0 1,0-5-65,0-2 0,4 3-13,1-1 1,0-1-1,-4-6 49,4-3 1,-3 4 0,4-4 81,0 3 0,1 2 0,4-1 198,-2 1 0,1 0 0,2 0 58,-2-1 0,2 1 457,-2 0 1,3 5-104,1-1 1,0 2-49,0-1 0,-4 2-139,-1 7 1,-4 2-19,4 3 0,-5 3-108,0 6 1,-2 0-1,-2 0-47,0 0 1,0 1 0,0-1 18,0 0 1,0 0-50,0 1 1,0-1 0,0 0 11,0 0 0,0 0-136,0 1-32,0-7 10,0-2 36,0-6 1,1-6 0,3-4 0,2-3-189,2-1 1,-3 0 0,4 0 0,1-2 3,-3-3 1,6 3 0,-3-3 0,2 3 218,2 2 1,1 0 0,-1 0 198,0 0 0,0 1 1,0 2 49,1 1 1,-3 6 0,-1-4 324,-1 1 1,-1 3-339,6 4 0,-8 1 0,-2 4-92,-3 5 0,-1 2 1,3 2-1,0 1-12,-1-1 0,-1 0 0,-2 2 1,0 1-43,0 2 1,5 0-1,-1-5 1,0 2-68,-3 3 0,-1-3 0,0 3 1,0-3-175,0-2 1,0 0 0,0 0-312,0 0 0,0 1 0,-1-3-1205,-4-2 982,3 2 1,-4-8-1041,6 5 1776,6-6 0,-4-3 0,4-8 0</inkml:trace>
  <inkml:trace contextRef="#ctx0" brushRef="#br0">11886 11146 7978,'0'14'1792,"0"0"-1570,0 0 0,0 1 0,0-1 93,0 0 1,0-5 0,2 1-143,3 1 0,-2 2-666,6 1 0,-5-5 1,2-1-1696,0-1 2188,2-3 0,6-4 0,1 0 0</inkml:trace>
  <inkml:trace contextRef="#ctx0" brushRef="#br0">12029 10861 8039,'-13'-20'413,"4"-1"0,-10-1 1440,3 8 1,2 1-166,-1 9-1573,7-7-331,2 9 1,6-3-1,2 8-1134,2 2 1,4 6 1349,7-1 0,-1 2 0,0 2 0</inkml:trace>
  <inkml:trace contextRef="#ctx0" brushRef="#br0">12256 11018 8026,'10'0'614,"-1"0"-325,-6 0 1,4 1 172,-7 4 1,4-2 0,1 7-64,-2 1 0,-1 1 0,-2 4-71,0 3 0,0-3 0,0 4-56,0 1 1,0-5-1,1 4-107,4 1 1,-3-5-45,2 3 0,-2 1 1,-2-1-52,0-2 0,0-1-179,0-2 80,0 1 36,0-7-4,0-2 0,0-8-120,0-2 1,0-4-1,0-7-129,0 1 0,0-2 71,0-2 1,0-3-1,0-6-155,0-1 0,0 2 1,0-5-46,0 6 1,0-2-1,0 5-92,0-1 0,5 1 0,1 7 323,2 0 0,-5-2 218,2 7 1,3 4 0,0 0 243,0 0 0,4 4 1,-2-3-11,2 4 1,3 1 0,-1 0 207,0 0 1,2 0-105,3 0 0,-3 6-39,2 3 1,-2 4 0,-3 1 86,-4 1 1,2 0-260,-6 4 1,5-3 0,-6 3-30,0-3 0,-1 0 1,0 1-161,2 2 1,-1-5-1,-2-4-141,3 1 1,-4 1-382,4 3-2131,-3-1 1443,-2 0 1198,6-6 0,-5 5 0,6-6 0</inkml:trace>
  <inkml:trace contextRef="#ctx0" brushRef="#br0">29787 2118 6434,'9'0'-33,"1"0"43,-1 0-94,-1 0 1,5-4 0,-4-1-305,4 2 388,-5 1 0,-8 2 0,-10 0 0,2 2-14,-1 2 1,4-2 13,-4 3 0,4-4 184,-5-1-147,7 0 88,-3 0 388,6 0 38,0 0 7,6 0 403,-4 0-187,4 0 137,-6 0-527,0 0 1,-6 2 129,-4 3-380,4 2 1,-5 8-1,6-1 1,2 0 66,1 0 1,2 2 0,0 2-20,0 0 0,0 1 0,-1-4-16,-4-1 1,3 2-1,-2 1-156,2 2 1,1 2-1,-3-4-64,0 2 1,-3 0-24,3-5 0,0 5 0,-3 0 0,0-2-137,4-1 1,-3-2 0,1 1 10,2-1 1,0-5 0,0 1-604,-2 1-867,0-5-654,5 0 2327,0-6 0,0 0 0,0 0 0</inkml:trace>
  <inkml:trace contextRef="#ctx0" brushRef="#br0">30114 2459 7509,'8'8'3740,"-2"-1"-3656,-6-7-26,0 0 0,0-7 0,0-2-86,0-4 1,0-1-1,0 0-102,0 0 0,0-2 0,0-2-5,0-1 0,0-6 1,0 1-144,0-2 1,0-3 0,0 1-73,0-1 1,0 6 260,0-1 0,0 7 1,0-2 123,0 3 0,0 2 43,0-1 0,1 3 0,3 1-12,0 1 0,7 7-169,-1-2 135,2 4 0,3 1-395,-1 0 1,-5 0-138,1 0 1,-7 6 56,2 4 1,-4 2 27,-1 2 1,-4 1 414,-1-1 0,-6 0 0,3 0 0</inkml:trace>
  <inkml:trace contextRef="#ctx0" brushRef="#br0">29986 2317 8064,'14'0'614,"0"0"0,0 0-239,1 0 1,-1 0-193,0 0 0,5 0 0,1 0 13,3 0 0,-1 0 0,1 0-53,-4 0 0,2 0-1539,-2 0 844,0 7 552,-5-6 0,0 12 0,0-5 0</inkml:trace>
  <inkml:trace contextRef="#ctx0" brushRef="#br0">30597 2275 8064,'0'-15'709,"6"8"1,-4-1-415,3 3 0,3 3 0,1-2 0,4 2-315,1 2 1,0 5 0,0 1-404,1 2 0,-1-3 0,0 3 423,0-2 0,0 5 0,1-3 0</inkml:trace>
  <inkml:trace contextRef="#ctx0" brushRef="#br0">30583 2474 9468,'9'0'-102,"2"0"0,4 0 0,2 0 102,0 0 0,5 6 0,1 2 0</inkml:trace>
  <inkml:trace contextRef="#ctx0" brushRef="#br0">31166 2189 8064,'0'-14'2303,"0"0"-2040,0 6 1,0 8 0,0 9 0,-2 4 0,-1 1 100,-2 1 0,-1 0 0,3 3-146,-2 1 1,-1 4 0,1-2-91,-4 1 0,2-3 0,1 3-50,0-1 0,4 2-297,-3-4 0,4 0 1,1-5-284,0 1 1,-5-1-1,0 0-280,2 0 1,1 1 13,2-1 1,0-5 767,0 1 0,-6-7 0,-2 3 0</inkml:trace>
  <inkml:trace contextRef="#ctx0" brushRef="#br0">31336 2289 7955,'0'-8'304,"0"2"223,0-1 148,0 6-465,0-6 0,2 7-97,3 0 1,-2 0-225,6 0 1,-1-1 56,2-4 0,2 2 1,-2-5 63,2 2 1,3-4 0,-1 4-52,0-2 0,-4 3 0,-1-3 64,2 2 1,2 1-3,1 5 1,-5 0 13,1 0 1,-5 0 100,4 0 1,-6 7-35,2 2 1,1 4 0,-1 1 54,-2 0 0,-1 0-26,-2 1 1,-2 4-1,-1 0 24,-2-2 1,-4-1 0,3 0-56,-2 2 1,-2-2 0,-2 3-10,2-3 0,-3-2-19,4 0 1,-4 5 0,-1 0-22,0-1 1,0-4 0,-1-3-14,1-2 0,0-1 1,0 3-33,0-1 1,4-7-183,1 2 29,-1 3 27,2-7 1,3-1-31,10-9 1,-2-4-1,8-1 1,4 0-208,2 0 0,4 4 221,-2 1 0,-4 1 0,4-2 0,-3 5 48,-2 4 1,1 1-1,-1 0 279,0 0 1,-5 0 0,-1 1-19,-1 4 0,-3-2 1,-4 7-162,0 1 0,0-3 0,0 1-163,0 2 0,0 2-217,0 1 1,0-4 0,0-1-862,0 2 0,2-4 1229,3-3 0,3-2 0,6-2 0</inkml:trace>
  <inkml:trace contextRef="#ctx0" brushRef="#br0">31891 2360 8064,'0'-6'1258,"0"6"0,0 6-1124,0 8 1,0 0 0,0 2 18,0 3 0,-5-3 1,0 3-252,2-3 1,0-7 0,0 1-577,-2 1 1,0-3-1609,5 1 2282,0-6 0,7 4 0,1-7 0</inkml:trace>
  <inkml:trace contextRef="#ctx0" brushRef="#br0">32061 2232 8064,'-7'-21'591,"-6"10"1,5-3 25,0 2 0,-3 4 0,5 0-435,-2 1-487,5 3 1,-2 5-732,10 4 0,3-2 0,6 5 1036,0-2 0,7 5 0,1-3 0</inkml:trace>
  <inkml:trace contextRef="#ctx0" brushRef="#br0">32118 2346 8064,'0'9'216,"0"1"24,0 1 1,0 1 0,0 3 134,0-1 0,0 0 1,0 0-24,0 0 1,0 1 0,0-1-117,0 0 0,0 0-319,0 1 116,0-1-164,0 0-184,0-6 299,0-2 15,0-6 1,0-1 15,0-4 1,0-3-1,0-6-154,0 0 0,2-1 0,3 0-96,4-4 0,-1 1 1,1-4 39,3 2 0,0 1 26,2 4 0,-4 1 1,-1 2 44,2 2 1,-3-1-1,2 6 149,1 2 0,-3 1 0,1 2 177,2 0 0,-3 0-81,2 0 1,-7 7-1,2 2 68,-4 4 0,4 1 0,0 0 97,-2 1 1,-2 0 0,-1 3-155,0 1 1,-1 0 0,-2-5-88,-2 0 1,-1 0-1,2 1-230,0-1 1,-1-5-1,3 1-455,-2 1-1028,2-5 946,-4 7 722,6-12 0,-7 6 0,-1-7 0</inkml:trace>
  <inkml:trace contextRef="#ctx0" brushRef="#br0">13692 10449 7974,'0'-14'491,"-1"1"0,-4 4-115,-5 4 1,2 3-1,1 4 1,-1 1-363,0 2 0,3 4 0,-3-2 18,2 1 0,1-4 1,3 4-36,-2-1 1,2 4-63,-3-2 0,4-1 174,1 1-50,6-5 1,2 2 31,6-6 0,0 0-37,1 0 1,-3-2 0,-1-1-37,-1-2 1,-7-1-1,3 1-77,1-4 0,-6 1-170,4-1 1,-3-1 60,-2-4 1,0 0-1,0-1 29,0 1 0,-2 5 0,-3 1-11,-4 2 0,1-1 53,-2 2 138,1 4 1,-5-5 269,-1 6 0,8 1 231,2 4-83,3-4 0,2 7 121,0-3-453,0-3 1,0 6-152,0-4 1,2-2-552,3 3 0,-2-4 0,5 1 575,-2 3 0,5-4 0,-3 5 0</inkml:trace>
  <inkml:trace contextRef="#ctx0" brushRef="#br0">14147 10819 8107,'5'-10'133,"0"1"707,-1 6 1,-4-2 0,0 10-288,0 4 1,0-1 0,0 1-389,0 2 1,0 7 0,-1 1-92,-4-2 1,3 4 0,-2-1 0,2 1-22,2-1 0,0 6-47,0-3 0,-1-1 1,-3 1-1,0-1 18,0 0 0,3 0 0,1 3-152,0-1 1,0-7-31,0 2 0,0 2 0,0-2-446,0-2 0,0-1-901,0-2-400,0 0 1905,0 0 0,6-6 0,2-1 0</inkml:trace>
  <inkml:trace contextRef="#ctx0" brushRef="#br0">14474 11004 8048,'-14'0'-796,"1"-2"189,4-3 1849,-4 4-1073,12-6 0,-6 6-223,7-4 0,5 2 0,1-5 48,2 2 1,-3-4-89,4 5 0,-4-6 1,5 2 3,1-4 1,-3 4 0,1-1 52,2-1 0,2-1 122,1-3 1,0 3 0,0 1 199,1 1 1,-6 2 0,1-1-46,1 4 1,-3-1 0,1 1-30,2 2 0,-3 1-37,1 2 1,-4 0-91,5 0 0,-7 7-35,2 2 0,-4 4 0,-1 1-84,0 0 1,0 2-1,0 1 111,0 2 1,-1 2 0,-4-4 38,-5 2 1,2 5-1,-1-4 28,-2 2 0,3-3 0,-1 4-52,-3-3 0,0 1 1,-1-4 5,4 2 1,-4 0-1,4-5-37,-4 0 0,3-1 0,1-2-72,-2-2 1,5-4-68,1 5-83,-3-7 1,5 3-41,-7-6 0,7-1 1,-2-4-79,4-5 0,1-2 1,1-2 78,4-1 0,-2 3 0,7 1 88,1 1 1,-3 2 0,0-3 103,-2 2 0,5 6 393,-1-2 1,-3 3 186,3 2-247,-1 0 0,4 2-199,-3 3 1,1-2 0,-5 5-50,2-2 0,-3 5-133,4-2 0,-1 4 1,1 1-251,-4 1 0,1-6 0,-1 0-124,-2 3 1,1-1 0,-1 0-494,1-2 0,3-4 324,-3 4 1,0-1 599,5 2 0,-6 2 0,4-4 0</inkml:trace>
  <inkml:trace contextRef="#ctx0" brushRef="#br0">15071 10918 11324,'0'14'259,"0"2"1,0 2 0,0 1 0,0 0-1,0-1 1,0 3 0,0 0-119,0-1 0,0-1 0,0-5-522,0 0 0,0 1 0,0-1-416,0 0 1,0 0-415,0 1 400,0-8 811,0 0 0,0-7 0,0 0 0</inkml:trace>
  <inkml:trace contextRef="#ctx0" brushRef="#br0">15157 10762 8059,'-7'-13'2400,"-2"4"-2837,2-4 309,1 11 1,6-2 127,0 8 0,0 4 0,0 7 0</inkml:trace>
  <inkml:trace contextRef="#ctx0" brushRef="#br0">15356 10876 8081,'9'0'380,"1"0"1,-1 1 0,1 4-1,-3 4 1,0 4 380,-4 1 1,3 2-1,-1 1 1,0 2-278,1-1 0,-4 2-403,2-1 1,-2 2 0,-1-4 41,4 2 0,-3 2 0,3-4-102,-4 2 0,-1 0 0,0-5-111,0 0 0,0 1 1,-1-1-204,-4 0 154,3 0 0,-4 0-437,6 1 10,-6-7 369,4-2 0,-4-12-30,6-4 1,0-4 0,1-5-1,4-5 0,-2-3 1,7-1-58,1-1 1,1-4 0,3 0-256,-1 2 0,0-4 475,0 2 1,0 4 0,1 7 182,-1 2 0,0 2 834,0 9-121,1 2 0,-1 9-94,0 3 1,-6 3-403,-3 6 1,-2-3-1,0 1-53,2 4 0,1 3 0,-3-1-183,2 1 0,0 1 1,-4-3-271,4 2 0,-3 2-187,2-2 0,-2-3 0,-2 3-655,0-4 0,1-2 1,3-2-1183,0-1 2194,1-7 0,-5 9 0,0-4 0</inkml:trace>
  <inkml:trace contextRef="#ctx0" brushRef="#br0">14232 10392 7910,'0'-9'207,"2"1"1,1 0-1,3 2 1,2-1 529,3 4 1,-3 2-527,2 1 1,-1 0-162,5 0 0,-4 0-33,-1 0 0,1 1-32,4 4 1,-4-4 0,-2 6 99,-2-1 0,3-3 1,-2 7-45,1 1 1,1-3 0,5 0 50,0-2 0,1 0 1,-1-3-49,0 2 0,5 1 1,2-2-16,1 0 0,-3 1 1,3-5-21,-2 0 1,4 0 0,-5 0 40,-2 0 1,4 0-1,-2 0 71,-2 0 1,1 0 0,-1 0-21,2 0 1,1 0 0,-2 0 56,1 0 0,5 0 0,-6-2-30,0-2 0,4 2 1,0-3-62,0 4 1,3-4 0,-6 0-108,-1 2 0,2 2 1,1 1-43,1 0 0,-5 0 1,4 0 32,-1 0 0,-2 0 0,4 0 14,-2 0 0,1 0 0,-4 0 41,2 0 1,0 0 0,-4 0 61,-1 0 1,0 0-1,0 0 1,0 0 10,1 0 1,-1 0 0,0 0 0,2 0-65,3 0 0,-3 0 0,3 0 0,-4 0-33,0 0 1,4 0 0,-1 0 0,0 0-44,-2 0 1,-1 0 0,3 0 0,1 0-67,-2 0 1,-1 0 0,-2 0 0,0 0 47,1 0 0,-1 0 0,0 0 0,0 0 48,0 0 1,1 0 0,-1 0 0,0 0 28,0 0 0,1-5 0,-1 0 7,0 2 0,0 1 1,0 2-47,1 0 0,-6 0 0,1 0-280,1 0 1,-3 0-860,1 0-453,-6 0 1633,4 0 0,-7 0 0</inkml:trace>
  <inkml:trace contextRef="#ctx0" brushRef="#br0">14886 10065 8097,'10'5'-935,"-1"1"749,2 2 0,-3-5 1167,2 2-370,-1 3-391,-1-6 0,-1 5 234,-7-2-78,0-3-154,0 4-33,0-6 111,0 0 1,-5-1-207,0-4 1,-1 2-62,1-7 1,3 1 0,-4-6 38,0 1 0,-1-2 1,-4-1 29,2-2 1,4-1 0,-4 2 18,-2-1 1,3-4 0,-2 2 143,-1-1 0,3 3-156,-1-5 0,6 5 0,-4-3-35,1 2 1,4-1 0,-2 4-56,2-2 1,2-5 0,0 5-92,0 2 0,0-4 1,0 2-30,0 2 1,2-4 61,2 2 0,0 0 0,5 5-16,2 0 0,-3 5 0,0-1 6,-2-1 1,4 3 0,-6-1-64,0-2 1,2 3-158,-1-2 114,-1 7 0,-2-5-433,3 3-4,-4 4 1,7 1 135,-3 9 1,1 4-1,5 1 3,-1 0 0,-5 1 166,4-1 1,-4 0 0,3 0 286,-2 0 0,-1 1 0,1 5 0,2 2 0</inkml:trace>
  <inkml:trace contextRef="#ctx0" brushRef="#br0">14744 9937 8373,'0'-8'806,"7"2"1,0 6-335,8 0 1,-1 0-171,0 0 1,5 0 0,2 0-152,1 0 0,-5 0 0,4 0-192,-1 0 1,-4 0 0,3 0-399,-3 0 0,-2 0-6,0 0 1,0 0-362,1 0 0,-1 0 1,-2-2 805,-2-2 0,9 2 0,-3-4 0</inkml:trace>
  <inkml:trace contextRef="#ctx0" brushRef="#br0">15299 9596 8208,'8'0'3051,"4"0"-2464,-10 0-393,4 0 0,-6 2 1,0 2 26,0 6 1,0-2-1,0 1-7,0 2 1,0-3-1,0 2 4,0 1 0,0 1-133,0 3 1,-5-1-99,1 0 1,-1 0 0,5 0 77,0 1 1,0-1-113,0 0 0,0 0 73,0 1 0,0-1 1,0 0-73,0 0 1,0-4 14,0-1 1,0 1-50,0 4 1,0 0 23,0 0 0,0-4-36,0-1 1,2-1 0,1 3-34,1-1 41,7-7 1,-7 5-27,5-4 1,1-2 0,4 3-253,0-4 1,-4-1 59,-1 0 0,-4 0 0,4 0-209,2 0 1,2 0 50,1 0 1,0 0 0,1 0-184,-1 0 1,0-1 75,0-4 1,-4 3-114,-1-2 680,1 2 0,4-4 0,0-2 0</inkml:trace>
  <inkml:trace contextRef="#ctx0" brushRef="#br0">15199 9909 8178,'0'-10'977,"0"1"-6,0 6-386,7-4 1,0 7 0,8 0-192,-1 0 1,5-4 0,0-1-258,-2 2 0,4 1 0,-2 2-59,-2 0 1,4 0-104,-2 0 1,-1 0-301,-3 0 1,-1 5 0,0 0-735,0-2 0,1 3 0,-1 0 1059,0 2 0,7-4 0,1 2 0</inkml:trace>
  <inkml:trace contextRef="#ctx0" brushRef="#br0">14929 11615 8168,'-9'0'2010,"-1"0"-1510,7 0 276,-3 0-263,6 0-373,0 0 1,1-7-31,4-2 1,1 1 0,5-1 0,-1-1 73,1 2 0,0-4 0,2 2-43,1-2 1,-3-1 0,8 2 28,-3 1 0,-2 1 1,0-5-37,0-1 0,5-2 1,0 1-34,-1 4 1,-1 1 0,0-5 0,4-2-5,1-1 1,-3 0 0,3 5 62,-1 0 1,-1 0 0,-3 0-6,2-1 1,0 6-1,-3-1-16,3-1 1,-3-1 0,3-2-6,-3-1 1,-2 3 0,0 1-97,0 1 1,5 1 0,0-6 0,-1 3-41,-3 2 0,0-2 1,-1 2 7,0-2 0,-4 2 0,-1 1 35,2-2 0,2 0 0,1-1 29,0 3 0,-4 0 1,-1-4 5,2 3 0,-3-2 0,2 4 1,-1-2 71,-1 1 0,3 4-85,-6-4 0,4 4 0,-2-3 1,-1 0-2,0 0 0,4 4 0,-4-4-112,2 1 0,-3-2-1,4 4 1,-4-4-64,4 4 0,-1-1-487,2 1 415,2 3 0,-10-6 0,4 5-664,1-2-77,-6 1-121,5 4-97,-6 0 1,0 1 1144,0 4 0,-6-3 0,-2 4 0</inkml:trace>
  <inkml:trace contextRef="#ctx0" brushRef="#br0">7877 10051 6947,'-2'8'-276,"-1"-2"732,-1 1-209,-1-6 0,5 7 435,0-3 206,0-4-493,0 6 1,1-7-190,4 0 1,-2 0 0,7 0 79,1 0 1,-3 0-119,1 0 0,1-2 0,4-1 0,0-2 54,0 2 1,1-3 0,0-1-54,4-1 0,-3 1 0,3-4-38,-3 1 0,3 2 0,1-3-50,3 2 0,-5 1 1,5-3 51,-3 1 0,4 1 1,-4-6-6,2 1 1,-3 0-1,4 0-5,-3 0 1,4-1 0,-5 1 0,0 0-5,1 0 0,-4 0 0,3 1-30,-3 3 0,-2-1 1,-1 5-137,-4-2 1,2 3-1,-5-2 27,2 0 0,-3 2 0,3 4 63,-2-4-14,5 4 1,-7-10 13,5 6 0,-4 0-14,4 5-39,-6 0 0,5 0 45,-3 0-124,-3 0-355,4 0 99,-6 0-1245,0 0 1186,-6 0-798,4 0 403,-4 0 1,1 2-227,0 2 0,-1 0 1025,1 5 0,4-6 0,-6 3 0</inkml:trace>
  <inkml:trace contextRef="#ctx0" brushRef="#br0">16393 10406 9632,'-6'-7'1596,"5"0"-1255,-6 7 1,7-1-1,2-3 283,3 0-702,-4-1 1,5 7 46,-6 2 0,0-1-105,0 7 0,0-5-17,0 4 1,0-4 6,0 4 0,0-4-221,0 5-217,0-7 143,0 3 274,0-6 1,0-2 0,0-2 64,0-6 1,5 2 75,0-1 1,0-1 274,-5-4 656,0 6-277,0 2-387,0 6-660,0 0 341,0 6 78,0 2 0,0 6 0,0 1 0</inkml:trace>
  <inkml:trace contextRef="#ctx0" brushRef="#br0">17247 9724 8030,'0'-9'-73,"0"-1"0,0-1 0,-2-2 1671,-3-1-821,4 0-146,-6 0-47,7 6-432,0 2 1,0 7-45,0 4 0,-1 3-2,-4 6 0,3 0 1,-2 0-44,2 1 1,-3-1-1,1 0 1,0 0-57,3 0 0,1 2 0,0 2 61,0 1 1,-5 0-1,0-4 26,2 4 1,2-3 0,1 3-4,0-3 1,0 3 0,-2 0 7,-3-2 1,4-1 0,-4-2-28,3 0 0,2 2-153,0 3 0,0-3 0,0 3-230,0-3 0,0-2-863,0 0 514,0 0 0,0-4-1259,0-1 681,0-6 1238,0 4 0,7-14 0,1 0 0</inkml:trace>
  <inkml:trace contextRef="#ctx0" brushRef="#br0">17559 9852 7934,'0'-8'2001,"0"2"-1791,0 6 1,2 6-1,1 4 0,2 2 0,0 2 0,-5 1 1,0-1 38,0 0 0,0 0-13,0 0 0,0 1-119,0-1 0,0 0 1,0 0-3,0 1 1,0-6-56,0 1 1,-2-3-1,-1 4-66,-2-1-342,0-7-252,5 3 53,0-6 304,0 0 0,2-6 17,3-3 0,-2-4 1,5-3 56,-2-3 0,4 3 0,-4-4-102,2-1 0,0 6 0,3-4 209,-2 3 0,-1 2 77,2-1 0,-3 3 0,-3 1 147,0 1 0,6 6 94,-5-6 0,1 7 179,-1-2 1,-2 4-112,6 1 1,-4 1-88,4 4 0,-5 3-75,0 6 1,3 0-91,-3 0 0,1 1 0,-5-1 12,0 0 0,0-4 7,0-1 0,0 0 173,0 6-108,0-7-175,0-2 13,0-6-230,0 0 1,0-6-18,0-4 0,5-3 1,1-1 67,2 0 0,-3 0 0,4 0-13,2-1 1,-3 0-2,2-4 1,-1 3 165,5-3 1,-1 3 0,-2 3 29,-1 4 0,-6 1 352,6 3 0,-5 4-25,4-4 0,-6 10-118,2 4 1,1 4 0,-1 1-110,-2 0 1,-1 1 0,-2-1-100,0 0 1,0 0-1,0 0 5,0 1 1,0-1-153,0 0 0,5 0 0,-1 0-49,-1 1 0,-1-1 1,-2 0-199,0 0 1,0 1 161,0-1 1,2-2 0,1-1-506,1-1 1,1-5-387,-5 4 1125,0-6 0,7 4 0,0-7 0</inkml:trace>
  <inkml:trace contextRef="#ctx0" brushRef="#br0">18185 9838 7961,'0'9'693,"0"1"1,0-6 30,0 6-242,0-1 0,0 6-410,0-1 1,0-5-168,0 1 0,0-5-695,0 4 1,2-6 218,2 2 571,-2-4 0,10-7 0,-4-2 0</inkml:trace>
  <inkml:trace contextRef="#ctx0" brushRef="#br0">18327 9539 7961,'-6'-14'517,"-2"0"1,-6 1 150,-1 4 0,1-2-532,0 6 0,0 0-210,0 5-62,6 0 0,3 2 1,10 2 135,4 6 0,4-4 0,1 1 0</inkml:trace>
  <inkml:trace contextRef="#ctx0" brushRef="#br0">18384 9681 9981,'0'15'1829,"6"-1"-1313,4 0 0,-2 0-198,1 0 1,-4 1 0,3 0-103,-2 4 1,4-3 0,-4 3-62,2-3 1,-5-2 0,2 0-145,-4 1 1,-1-1-1,0 0-68,0 0 0,0 0-13,0 1 0,0-1 65,0 0 1,-1-6-1,-2-2-103,-2 1 1,-2-6-209,3 4-352,2-3 510,-10-2 0,10-2 0,-3-3-70,4-4 0,1-4 0,0-3-59,0-3 0,0 2 101,0-7 1,4 5 0,3-4-98,1-3 1,-1 0-1,5-1 109,-3 3 1,-1-1 0,3 6 141,-2 1 0,-1 3 58,2 0 1,2 1 107,-2 0 0,-2 6 165,1 3 1,1 4-93,4 1 1,-4 1 23,-1 4 0,-4-2 0,3 7 59,-2 1 1,-1 1 0,-4 3 0,2-1 96,2 0 0,0 2-260,-5 3 0,0-3 1,1 3-1,3-4 32,0 0 0,1-1-177,-5 0 0,0 0 0,0 0-930,0 1 0,0-6-2008,0 1 2956,0-1 0,0-1 0,0-2 0</inkml:trace>
  <inkml:trace contextRef="#ctx0" brushRef="#br0">16848 10463 7299,'10'0'327,"-2"-1"-177,-2-4 0,5 3 0,-1-2 1,2 2-1,3 2 0,-1 0 1,0 0 53,0 0 0,0 0 0,1 0-134,-1 0 0,0 0 0,0 0-73,1 0 0,3 0 0,1 0 1,-1 0 54,-2 0 0,3 0 1,1 0-1,1 0 54,-1 0 1,4 0 0,-4 0-32,3 0 0,-6-2 0,3-1-14,1-1 1,-5-1-1,3 5-40,-3 0 1,-2 0-1,0 0-71,0 0 1,-4 0 0,-1 0 0,2 0-22,2 0 0,1 0 0,0 0-4,0 0 0,5 0 0,0 0 49,-1 0 0,-1 0 1,1 0 4,0 0 1,3 0 0,-4 0 94,2 0 0,5 0 0,-3-2 0,-1-1 5,1-2 0,2-1 0,-2 3 44,1-2 0,-3-1 0,3 3-79,-1-2 0,2 0 1,-2 4 5,1-4 0,-5 3 0,2-2-34,-3 2 0,-2 2 1,1 0-1,-1 0-55,0 0 0,0 0 0,0 0 15,1 0 0,-1 0 0,0 0-24,0 0 0,0 0 1,1 0 2,-1 0 1,0 0-1,0 0 27,1 0 0,-1 0 1,0 0-1,0 0 6,0 0 1,1 0-1,-1 0 60,0 0 1,0 0-7,1 0 1,-1 0 0,0 0 76,0 0 1,-4 0 0,-1 0-46,2 0 0,2 0 0,1 0-8,0 0 0,1 0-63,-1 0 0,-5 0 0,1 0 1,1 0-21,1 0 1,3 0-192,-1 0 0,0 0-98,0 0 0,0 0 0,1 0-208,-1 0 1,0 0-371,0 0 0,1 0 884,-1 0 0,0 0 0,0 0 0</inkml:trace>
  <inkml:trace contextRef="#ctx0" brushRef="#br0">17559 10833 6158,'10'0'28,"-2"-2"155,-2-2 0,4 0 1,-4-3 252,2 0-109,-5 2-223,10-1 0,-10 5 0,5-6 115,-2 1 1,0 4 48,-1-2 1,-3 0-15,2 0 1,-2 1 397,-2-7-129,0 7-300,0-3 0,0 4-55,0-3-182,0 4 1,-2-6 51,-2 7 1,0 0-36,-5 0 0,-1 0 17,-4 0 1,5 0-1,-1 0 88,-1 0-80,-1 7 0,-3-6 0,1 6-24,0-1 0,-2-4 1,0 4-1,1-1 38,2-1 0,2 3-10,-3-3 1,-1 0 0,1 3-5,0 0 1,4 2 0,3-2-52,0 0 0,-4-2 25,2 5 1,2-6-31,3 6 18,2-1 1,2 6 0,2-3 19,2-2 0,0-4 0,3-4 124,0 2 1,4-2-49,-2 3 1,4-4 0,1-1-28,0 0 0,-4 5 0,-1 0 1,2-2-34,2-2 1,1-1-31,0 0 0,1 0 1,-1 2 3,0 3 0,0-4 1,1 4-28,-1-3 0,0-2 1,0 0-1,0 0 0,1 0 92,-1 0 0,0 1 0,0 2-36,1 2 1,-3 1 0,-1-2-6,-1 0 1,-2 7-1,3-3 5,-2 0 1,-4 5 0,3-4 0,-2 4 35,-3 1 1,4-4-37,-3-1 1,1 1 0,-3 4 0,1 0-31,2 0 0,-1 0-23,-4 1 1,0-1 78,0 0 0,-1 0-7,-4 1 0,2-6 10,-7 0 0,6-5 19,-6 0 1,1 3-38,-6-3 1,1 1 0,0-5-2,0 0 0,0 5 1,-1 0-35,1-2 1,-5-2 0,0-1-40,2 0 1,1 0-1,0 0-42,-3 0 0,3 0 0,-3 0-64,4 0 0,0 0 1,1 0-1,0 0-244,0 0-51,0 0 0,1-1 0,2-2-1397,1-2-137,7 0 1969,-3 5 0,12 7 0,2 0 0</inkml:trace>
  <inkml:trace contextRef="#ctx0" brushRef="#br0">17687 10222 8044,'0'-15'667,"-4"6"0,-3-1 47,-1-1 1,7 0-1,1 0 1,8 3-288,4 2 1,9 0 0,3 1-224,2-4 0,4-4 0,2-1-18,1-1 1,7 1 0,-2 0-246,3 0 0,1-2 1,1-1-188,0-2 0,-7-2 1,-1 4 5,-1-2 1,-4-2-1,4 4-557,-4-2 1,-7 0 0,-1 3 33,-1-3 1,3 3-1,-5-3-909,-2 4 1672,-1 0 0,-2-5 0,0-2 0</inkml:trace>
  <inkml:trace contextRef="#ctx0" brushRef="#br0">11702 11586 8173,'-15'0'-38,"6"5"1,-1 0 0,-1-2 0,0 0 0,0 0-1,2 2 500,-2-2-305,4-1 1,3-9 0,7-2 37,2-4 1,10-1-1,1-2 206,5-3 0,2-3-160,6-6 0,-1 4 0,2 0 188,3-1 0,-3 3 0,4 0-283,-4 1 0,-2 2 1,1 5-91,-1 0 1,0-2-27,1-3 1,-1 4 0,1-6-162,-1 0 0,5 4 0,2-7-16,1-1 1,-2-2-1,2-1-379,-1-1 0,1 1 190,-8 0 1,2 1 0,-11 3-380,-1 5 1,-2 5-1,-4 3 715,-2 1 0,2 1 0,-4-5 0</inkml:trace>
  <inkml:trace contextRef="#ctx0" brushRef="#br0">29531 3270 8024,'0'-8'1171,"0"-5"-966,0 12 0,1-6-327,4 7 189,-3 0 9,10 0 0,-9 2-7,7 3 1,-5-2 18,4 6 1,-6-4-22,2 5 0,-3-6 0,-1 4 44,4-2 1,-4 6 48,4-3 1,-3 4-50,-2 1 0,0-5-5,0 1 0,0-1-28,0 6 1,0-1-46,0 0 1,0 0-32,0 0 0,0-4 0,0-1-53,0 2 0,0 2 29,0 1 1,0-4 0,0-1-30,0 2 0,0-3 18,0 2 1,-2-1-26,-3 5 0,4-4 19,-4-1 0,2-1-65,-2 2 29,4 2 91,-6-4 0,6 2-88,-4-1 1,3-4-109,-2 4 6,2-5-158,2 8-28,0-10-113,0 4 299,0-6 1,-1 0-491,-4 0 1,3-2 663,-3-2 0,4-4 0,1-6 0</inkml:trace>
  <inkml:trace contextRef="#ctx0" brushRef="#br0">29758 3426 6682,'0'-8'1889,"0"2"-1772,0 6 1,0 2-13,0 2 0,5 4 0,0 6-82,-2 1 0,-2-6 0,-1 1-19,0 1 0,0-3 0,0 1 53,0 2 1,0-3 0,0 1 41,0 2 0,0 2 31,0 1-191,0-6 67,0 5 84,0-12-14,0 6-67,0-7 0,0-2-54,0-3 1,0-2-81,0-8 0,5 1 0,0 0 14,-2 0 0,-1-1 0,-1 1-7,4 0 0,-2 0 1,5 0 31,-2-1 85,-1 1 1,0 0 0,1 1 113,2 4 1,-5 1-56,2 3 1,-2 4 49,2-4 0,3 3-91,6 2 1,-5 0-90,1 0 1,-1 0 0,4 2-115,-4 3 0,-1-4 1,-4 6-373,0-1 0,6-3-238,-6 6 796,8 1 0,-11 4 0,5 0 0</inkml:trace>
  <inkml:trace contextRef="#ctx0" brushRef="#br0">30114 3426 8661,'9'5'162,"1"0"1,1-2 0,1-2-19,2-1 0,-4 0-158,-1 0 0,1-1 27,4-4-32,-6 3 1,3-5-245,-6 2-165,0-3 319,-5-6 0,-2 1 0,-3 4-217,-4 4 257,-4-3 1,-1 6-1,0-2 41,-1 2 0,1 2 1,0 0 133,0 0 0,0 2 63,-1 2 74,1 4 1,0 7 36,0-1 0,6 0-53,3 0 0,4 0-101,1 1 0,1-1-47,4 0 0,-2-1 1,5-2-14,-2-2 1,5-4 0,-3 4-105,0 2 1,5-3-7,-4 2 0,4-2-290,1 1 8,-6 4 0,3-10 0,-5 5-516,2-2 1,-3-1 841,4-5 0,1 0 0,4 0 0</inkml:trace>
  <inkml:trace contextRef="#ctx0" brushRef="#br0">30298 3398 7598,'0'-8'1118,"0"2"-706,0 6 1,0 1-195,0 4 0,0-2 1,0 6 11,0 3 1,0-5-1,0 3-192,0 1 0,0 2 1,0 1-1,0 0 1,0 0 33,0 0 1,0 1-122,0-1 0,0 0 92,0 0 1,0-4-126,0-1 1,2-1 125,3 2 0,-2-4 58,6-6 0,-4 0-25,5 0 1,-1 0 0,5-2 3,1-2 1,-6-4-108,0-6 0,-1-1 0,3 1 54,-1 0 0,-1 0 0,4-2-46,-3-3 0,2 3 0,-4-3-29,0 3 0,0 4 0,-5 1-18,2 1 0,-1 5-115,-4-4-593,0 6-565,0-3 289,0 6 1049,0 6 0,-6 2 0,-2 6 0</inkml:trace>
  <inkml:trace contextRef="#ctx0" brushRef="#br0">30768 3469 8261,'1'-8'126,"2"2"0,4 1 0,1 0 137,3 2 1,-3 1 0,1 1-1,2-2 1,2-2 0,1 2-519,0 1 1,0 2-1,1 0-181,-1 0 1,0 0 0,0 0-562,0 0 997,1 0 0,-1 6 0,0 2 0</inkml:trace>
  <inkml:trace contextRef="#ctx0" brushRef="#br0">30825 3554 8261,'-15'5'58,"3"1"0,1 0 403,1 1 1,7-1-80,-2-1 0,4-2 0,2 5-126,4-2 1,3 1-1,6-4-222,0 1 1,2 1 0,3-5-556,5 0 1,3 0-1,-1 0 521,-2 0 0,3-6 0,-5-2 0</inkml:trace>
  <inkml:trace contextRef="#ctx0" brushRef="#br0">31450 3369 8261,'-8'0'70,"2"0"155,6 0 68,-6 0-125,4 0 0,-6 0 143,3 0-165,4 0 0,-7 0 10,3 0 1,4-1-20,-4-4-41,3 3 1,2-6-252,0 4 100,0 2 1,7-9-59,2 6 1,4-4-65,1 4 1,0-4 41,0 4 1,1-5 110,-1 6 1,-5-1 79,1 5 0,-6 0 69,6 0 1,-5 0-65,4 0 1,-4 0-15,4 0 0,-4 2 4,5 2 0,-7-1 31,1 7 0,-2-1 1,-2 6 49,0-1 1,-5 0 0,-1 0 5,-2 1 1,3-1 0,-4 0-13,-2 0 1,3 0-45,-2 1 0,3-1 0,-5 0 2,3 0 1,0 0 0,-6 1-4,1-1 1,0 0-1,0 0-100,-1 1 0,1-3-15,0-2 1,5 1 0,1-5-87,1 2 0,-2-3 16,4 4 0,-1-6-250,1 2 149,3-3-25,-10-2 67,10 0 1,-4-2 2,6-3 1,0 2 108,0-6 0,1 1 1,3-3 111,0 1 1,6 5-113,-5-4 0,6 6 77,-2-2 1,-1 2 279,2-2-63,-1 4 1,0-6 240,1 7-400,-1 7 1,4-4-3,-3 6 0,-3-1 1,-3 3-119,0-1 0,6-1 6,-5 5 1,-1-4-1,-4-1-50,0 2 1,0-3-481,0 2-7,0-1 30,0 5 1,0-4-630,0-1 1166,7-5 0,1 2 0,6-6 0</inkml:trace>
  <inkml:trace contextRef="#ctx0" brushRef="#br0">31777 3369 8261,'0'-14'141,"2"1"0,1 2 1,3 3 635,2 2 0,-3 1 60,4 5-634,-6 0 0,4 2-142,-7 3 0,0-2-77,0 6 0,0 1 0,0 4 42,0 0 1,-2 1 0,-1-1-1,-2 0 1,-4 5-1,2 0 9,0-2 0,3 4 1,-2-1-65,0 2 0,4-4 1,-4 2-75,0 1 1,4-5-1,-4 3 20,-1-4 1,6 4-114,-4 0 0,3 0 1,1-6-203,-4-4 0,4 4-330,-4-4-44,3 4-642,2 1 1414,0-6 0,0-1 0,-6-14 0,-2-1 0</inkml:trace>
  <inkml:trace contextRef="#ctx0" brushRef="#br0">32005 3327 9241,'0'14'288,"-2"0"0,-1 0 0,-2 1 0,2 0 0,0 3 0,0 1 28,-2-2 0,0 4 0,4-2-430,-4-2 1,3-1 0,-2-2-164,2 0 1,-3 0 140,0 1 0,1-1 1,2-2-291,-3-2 1,4 3-252,-4-4 0,3-1-1115,2 1 1792,0-5 0,0 2 0,0-6 0</inkml:trace>
  <inkml:trace contextRef="#ctx0" brushRef="#br0">31692 3540 8261,'-10'0'-85,"1"0"1,-1-2 998,2-2-492,2 2-404,6-11 1,6 5 71,4-6 0,-2 2-159,1 2 1,-4-3 0,5 4 21,1-4 0,1 4 0,1-1 46,-4-1 0,4-1-33,-4-2 1,4 1 146,1 3-21,-6-2 0,0 10 198,-3-3-104,-4 4-125,6 1 1,-6 1 0,2 4 47,2 5 0,6 1-39,-1-2 1,-2 2 0,1-4-4,2 0 1,-3-2 43,2 5 0,-1-6-50,5 6 0,0-7 1,1 2-21,-1-4 0,5-1 0,0 0-150,-2 0 0,-1-1 1,-2-2 9,0-2 1,1-6 27,-1 1 0,0-2-43,0-2 0,-4 4 0,-2 1-99,-2-3 0,0 1 0,-3 0-843,2 2-257,0 6 117,-5-4 1196,0 7 0,6 0 0,2 0 0</inkml:trace>
  <inkml:trace contextRef="#ctx0" brushRef="#br0">32317 3554 8261,'8'0'951,"-1"6"-878,-1-4 35,-5 11 1,7-5 73,-3 6 1,-3 0 0,2 0-40,-2 0 1,-2 1 0,0-1 35,0 0 0,0 0-88,0 0 0,0 1-17,0-1 1,0 0-23,0 0 1,0 1-194,0-1 172,0-6-207,0 4 270,0-10 0,0 3-66,0-10 1,0 2 0,0-7-134,0-1 1,2-1-1,1-3-115,2 1 0,-1 0 106,-4 0 1,5-2-1,1-1-51,2-2 1,-3-5 0,3 3-6,-2-1 0,4 5 0,-4-2-27,2 3 1,-3 2 192,4 0 0,-6-1 0,4 3 165,-1 2 1,-5-2 284,4 2-201,3 4 1,-5 0-118,7 6-256,-7 0-84,3 0 1,-1 1-356,0 4 0,1 1 140,-1 4 0,-2 1 0,6-5 93,2 2 1,-3-5 0,2 3 333,1 1 0,2-6 0,1 6 0</inkml:trace>
  <inkml:trace contextRef="#ctx0" brushRef="#br0">32787 3554 8261,'0'-8'194,"0"-4"-57,0 10 1,-2-4 138,-3 6 0,2 0-44,-6 0 1,-1 0-139,-4 0 12,0 0 0,-1 0 1,1 0 73,0 0 1,0 6-156,0 3 1,-1 3-1,3-1-58,2-2 1,-2 1 0,2 4 35,-2 0 1,2 0-1,2 0 34,2 1 1,-1-6-207,3 1 0,2-1 98,-3 5 0,4 0 36,1 1 45,0-7-4,6 4 1,2-10-29,6 3 0,1-4-9,-1-1 0,0 0 1,0-1-156,0-4 0,-4-2 105,-1-2 1,1-4 0,2 4-7,-2-4 1,1-3 0,-5-1 23,2-2 0,0-1 1,3 2 52,-1-1 1,-7 0 0,3 7 69,0 2-29,-4-2 1,4 8 634,-6-5-124,0 6-388,0 9 0,0-1 0,-1 9-5,-4-1 1,3-1 0,-4 3-208,0-1 0,4-5 1,-4 1-187,0 1 0,4 1 14,-3 3 0,-1-1-32,1 0 0,0 0 0,4-1-916,-4-4 539,4 4 1,-6-10-196,7 7 834,7-7 0,0 3 0,8-6 0</inkml:trace>
  <inkml:trace contextRef="#ctx0" brushRef="#br0">33057 3497 8261,'6'-8'-191,"-4"-4"-732,2 2 1781,-2 4-395,-2-7 0,-2 12 396,-2-4-713,-4 3 0,-7 4 0,1 1-40,0 2 0,0 6 0,0-3 28,-1 0 0,1 4 12,0-2 1,0 2 0,0 3-17,-1-1 0,6 0 0,-1 0-40,-1 1 1,3-1 0,0 2-114,2 3 1,1-4 0,5 4-36,0-3 0,0-6-9,0-1 1,0 0 41,0 6 0,2-6 0,3-1-72,4-2 1,-1-1 43,2-5 0,-1 0-18,5 0 0,5-1 35,0-4 0,0-2 1,-5-4 3,1 2 0,-1-2 1,0-6-17,0-2 1,0-7 0,1 3 0,-6-4 0,1-2-11,1 1 0,1-7 0,3-1 26,-1-1 0,0-2 0,0 4 30,0-1 0,1 0 34,-1-2 0,0 1 1,0 7 69,1 2 0,-6-2 0,-1 11 52,-2 2 1,4-4-1,-4 4 38,2 4 0,-3-1 108,4 4 1,-4 4-42,4 1-69,-5-3-263,2 7 0,-6 1 0,0 9 163,0 4 1,-2 1-9,-2 0 0,0 7 0,-5 3 77,-2 2 0,0 0 0,0 1 16,1 3 1,1 1-1,-4-2-21,4-1 0,-4 0 1,5 1 33,0-1 0,-4 1-143,2-1 0,-1 1 0,0-3-25,1-2 1,6 3-1,-6-5-19,-1 0 1,5-1-1,1-5-95,4 3 1,-4-4-73,0 4 0,0-3-16,5-2 1,0 0-481,0 1 1,0-6-209,0 1 1,0-6-1429,0 6 685,0-7 877,0 3 736,0-6 0,7-6 0,1-2 0</inkml:trace>
  <inkml:trace contextRef="#ctx0" brushRef="#br0">19123 10449 11619,'0'-14'-34,"2"1"1,1 2-1,2 2 1,-2-2 0,0 0-124,2 1 1,-4-3 234,4 4 170,-3 3 1,-9-1-173,-2 7 1,3 7 0,-1 1 107,1-1 0,4 6-27,-2-3 0,2 2 1,2 2-14,0 1 1,-5-6-1,1 1-65,0 1 0,4-3 0,4 1-67,0 2-141,7-5 0,-3 1 29,7-7 0,-1 0-66,0 0 0,0-2-289,0-3 1,-6 2 139,-3-6 1,-2 1 0,0-3-69,2 1 0,0 1 310,-5-5 0,0 4 1,-2 2 118,-2 2 0,0 1 191,-5 5 0,-1 0 406,-4 0-187,0 0 0,1 2-30,4 3 0,3-2-229,6 6 0,0-4-87,0 4 0,0-4-115,0 5 1,1-7-541,4 1-1629,-4-2 2174,12-2 0,-5 0 0,6 0 0</inkml:trace>
  <inkml:trace contextRef="#ctx0" brushRef="#br0">19806 9752 7811,'0'-7'957,"0"0"1,-2 7-647,-3 0-225,4 0 0,-7 0-118,3 0-18,4 0 0,-6-1-15,7-4 0,2 3 17,3-2 1,-2-3 0,5 1-8,-2-2 1,5 3 48,-1-4 0,-3 6 1,1-4 49,-1 1 1,4 4 0,-3-4 25,0 0 1,4 3 98,-2-7 0,2 7 36,2-2 0,-4-1-139,-1 1 1,1 1 62,4 4-180,-6 0 28,5 0 1,-12 6-1,4 3 12,-3 4 1,-2-4 72,0 1 1,0-1 0,0 6 0,0-1 75,0 0 1,0 0-106,0 0 0,-5 2 0,-1 2 1,-2 1 3,-3-2 1,0 4 0,-1-3-26,3 0 0,-1 2 1,-4-1 5,0-1 0,0 2 0,0-1 6,-1-1 0,1 2 1,0-1-58,0-2 1,0-1 10,-1-2 0,1 1 23,0-1 1,1-5-26,4 1-69,2-7 0,7-3 0,0-9-136,0-4 0,5-1 0,2-1 1,0 1 6,4 0 1,2-5-1,1 0 1,1 2 135,-1 1 1,0 3 0,0 2 0,0 3 99,1 2 1,-6-3-1,1 4 666,1 2 0,1 1-328,2 2 0,-6 6 0,-1 4 0,-3 2-206,1 3 1,0-6-1,-5 1 1,2 2-124,2 6 0,-2-3 1,3 4-1,-4-3-402,-1-2 1,0 2-345,0 3 1,0-3-1,0 3-72,0-3 0,0-7 0,2-1 795,2-2 0,-2-1 0,4-5 0</inkml:trace>
  <inkml:trace contextRef="#ctx0" brushRef="#br0">20318 9696 8078,'0'-15'0,"4"6"0,3 1 0,-1 0 580,0 0 0,4 3 906,-5-4-958,6 6 1,-8-3-1,5 7-71,-2 4 1,-1 3-224,-5 6 0,0 0 0,0 0-32,0 1 0,0 4 1,0 1-80,0 2 0,0-3 0,0 3 155,0-1 0,0 3-369,0-6 1,0 6 0,0-3-193,0 1 1,-2-5-1,-1 2-53,-2-3 1,0-2 0,5 0-154,0 1 1,-4-1-455,-1 0 0,0-5-79,5 1 1,0-5 46,0 4 975,0-6 0,7-3 0,0-8 0</inkml:trace>
  <inkml:trace contextRef="#ctx0" brushRef="#br0">20574 9667 10078,'7'6'623,"-2"4"-239,-3 3 0,2 2 1,1 4-1,-2 3-94,-1 1 1,-2 2-213,0-6 0,0 6 1,0-3-326,0 0 0,0 5 1,0-5-105,0 0 1,-2 1-1,-1-6-278,-2 2 0,-4 0 1,4-5-796,2 0 1424,-5 0 0,0 1 0,-6-1 0</inkml:trace>
  <inkml:trace contextRef="#ctx0" brushRef="#br0">20247 9852 7992,'-8'-9'-34,"1"1"0,3 0 0,-3 0 620,-1-3 0,5 3-123,-2-2 1,4 1-290,1-5 1,0 4 0,1 1-87,4-2 0,-2 3 0,5-2 39,-1-1 1,2 3-170,-4-1 1,6-1 33,-2-4 1,-1 5-1,0-1-149,-2-1-11,5 5 197,-3-7 0,2 12-171,-1-4 1,-4-1-1,5 1 23,1 2 1,-3 1 0,1 2 69,2 0 1,-3 0 25,1 0 0,1 0 165,4 0 0,-4 0 8,-1 0 1,-1 6 46,1 4 0,3 3 1,-8 1 114,-1 0-140,5 0 1,-5-1-1,5-2 15,-1-2 0,-1-6-109,-1 2 1,3 2 7,6-3 1,0-1-130,0-7 1,1 1 0,-1-5-33,0 1 1,0-4 0,0 2-91,1-4 1,-6-1 0,1 0-6,1 0 0,-3-1 0,1 1 0,-4 1 0,3 2-136,-2 2 0,-1 4-513,-5-4 240,0 6-213,0-4 360,0 20 1,0-8 0,0 9 431,0-2 0,0 1 0,0 1 0</inkml:trace>
  <inkml:trace contextRef="#ctx0" brushRef="#br0">21142 9681 8878,'-1'-8'320,"-3"2"-102,0 0 0,-3 4 0,3-2-174,-6 2 0,2 2-121,-1 0 20,6 0 75,-10 0 1,10 0 0,-5 2 38,2 2-8,1-2 0,3 4-18,-2-6 1,2 2-15,-3 2 1,2-2-16,-2 3 0,4-2 88,-4 2-63,3-4 0,-2 7 7,-1-3 0,0-2 95,5 7 1,0-7 8,0 9-28,0-4 1,0 2 73,0-1 45,0-6-71,0 10-97,0-5 0,5 6-37,0 0 0,-1-4-33,-4-1 1,0-4 31,0 5 1,0-6-35,0 6 0,0-6 1,0 6 2,0 1 1,0-3 24,0 1 1,0-4-7,0 5 1,-1-3-50,-4 3-29,4 3 0,-6-6 10,7 8 0,0-6 43,0 1 1,-1-6-1,-4 6 1,3-5-10,-2 4 0,2-4-51,2 4 52,0-6 0,0 5 31,0-3-11,0-3-4,0 4 26,0-6-58,0 0-3,0 6-7,0-4-19,0 4 49,0-6 34,0 0-13,0 7-173,0-6-7,0 5 10,0 1 161,0-6 1,0 7-59,0-3 132,0-3 11,0 4-20,0-6 1,0 1-40,0 4-38,0-3 12,0 4-13,0-6 173,0 0-162,6 0 1,-4 2-18,3 2 0,-2-2-94,2 3 1,-2-4 57,6-1 1,-4 0 35,4 0 1,-4 0 48,5 0 0,-6 0-4,6 0 0,-5 0 24,4 0 1,-4 0-56,4 0-72,-6 0-117,10 0-215,-11 0-5,4 0 78,-6 0 0,0 2-248,0 3 0,0-2 590,0 6 0,6-6 0,2 4 0</inkml:trace>
  <inkml:trace contextRef="#ctx0" brushRef="#br0">21284 9866 7940,'0'-9'524,"0"-1"952,0-1-1216,0 5 1,0 1 0,2 8 45,3 2 0,-4 6-122,4-1 1,-3 2-88,-2 2 0,0 1-12,0-1 1,0 0 0,-2-1 62,-3-4 1,4 4-62,-4-4 1,3 4-64,2 1 0,0 0 5,0 1 1,0-6-72,0 1 0,0-6-180,0 6-308,0-7 111,0 3 148,0-6 1,0-1 154,0-4 0,0-3 0,0-6 3,0 0 0,0-1 40,0 1 0,0 0 0,0 0 24,0-1 1,2 1-17,3 0 1,-4 0 116,4 0 0,1 4 0,1 2 1,-1 0 79,0 0 1,1 5-102,-3-1 0,0 0 46,5 0-141,0 2-160,6-4 1,-6 6-347,1 0 1,-7 1 99,2 4 0,-4-2 0,1 5 470,2-2 0,-2 6 0,4-5 0</inkml:trace>
  <inkml:trace contextRef="#ctx0" brushRef="#br0">21583 9909 7625,'0'-10'1101,"0"1"-1036,0 6 0,-2-8 0,-2 6 42,-6 2 0,2 1 1,-1 2-99,-2 0 0,3 0 0,-2 0 29,-1 0 0,3 0 1,-1 2-40,-2 3 0,3-4 55,-2 4 0,3 3 1,-4 0 32,1 0 0,5 3 0,-3-5 17,2 2 0,1-3 19,5 4 0,-4-4 0,-1 4 53,2 2 1,1-3-2,2 2 1,5-1-82,0 5 0,6-6 68,-2-3-198,4 3 0,1-7-8,0 4 0,-4-3 0,-2-4-273,-2-3 175,5 4 1,-8-10-1,5 5 85,-2-2 1,1-2 0,-4-4-33,2 0 1,1 4-1,-3 1-78,2-2 1,0-2 106,-5-1 0,0 4 29,0 1 223,0 6-173,0-4 1,0 9 73,0 3 0,0-2-30,0 6 0,0 1 7,0 4 1,0-4 0,0-1 31,0 2 0,0 2-133,0 1 0,0 0-29,0 0 0,-2-1 0,-1-2-147,-2-1 1,0-6-504,5 6 1,0-6 709,0 6 0,7-7 0,1 3 0</inkml:trace>
  <inkml:trace contextRef="#ctx0" brushRef="#br0">21825 9852 7929,'-7'-9'-11,"-2"1"339,-4 1 0,-1 4 1,0 6-136,0 2 1,4 6 0,1-3-44,-2 0 1,3 5 0,0-4-44,1 4 0,-2 1 0,4 0-109,2 0 1,0 0 0,0 1 131,-2-1 0,0 0-92,5 0 1,0 1-6,0-1 6,0 0 0,2-1-98,3-4 1,2-3-14,8-6 0,-1-1 72,0-4 0,0 2 1,-1-7-64,-4-1 0,3-1 1,-6-2-130,2-1 1,0 1 0,1-2-67,-4-3 1,1 2 80,-1-7 1,1 1-1,-3-6-64,2 1 1,0 6-1,-5 3 173,0 3 1,0 2 558,0-1-368,0 8 0,-2 2 240,-2 10 1,0 2-65,-5 8 1,6-1 0,-2 0-57,3 0 0,2 2 0,0 2-219,0 0 1,0 1-117,0-4 0,0-1 0,0 0 0,0 0-160,0 0 1,0-4-1,0-1-670,0 3 0,0 0 922,0 2 0,0-6 0,0-1 0</inkml:trace>
  <inkml:trace contextRef="#ctx0" brushRef="#br0">21953 9653 7963,'0'-10'1120,"0"1"-771,0 6 331,0-3-328,0 6 530,0 0-801,6 0 1,-3 0-53,7 0 1,-6 4 25,6 1 1,-5 0-65,4-5 0,1 4-47,4 1 0,-5 0 10,1-5 0,-6 0-180,6 0 121,-7 6 1,5-3 38,-3 7 1,-4-5-5,4 4 60,-3-6 84,-2 10 0,0-5 120,0 6 0,0-4-71,0-1 1,0-4-75,0 4 0,0-4 1,0 4 19,0 2-77,0-4 1,0 5 11,0-2 1,0-2-14,0 1 177,0-6-29,0 10 0,0-5-34,0 6 1,0-4 61,0-1-79,6 1 0,-5-1-41,4 1 0,-3-6-36,-2 6 1,0-5 41,0 4-73,0-6 0,0 10-107,0-4 108,0-2 1,0 1-15,0-4 1,0-1-25,0 7 0,0-5 26,0 4 1,0-4 14,0 4 1,0-4 23,0 5 1,0-6 65,0 6 0,-2-7-21,-3 2 0,4-2-28,-4 2-13,4-4 6,1 12-26,0-12-13,0 12 92,0-11-25,0 10-35,0-10-1,0 10-192,0-10 173,0 4-24,0 1 11,0-6 59,0 6 0,0-6-31,0 4-35,0-4-27,0 6-133,0-7 93,6 0 15,-5 0 64,6 0 0,-7 1 2,0 4 70,0-3-48,0 4 1,-2-6 127,-3 0-42,4 0 1,-7 0-87,3 0 1,2 0-120,-6 0 1,5 2 34,0 2 0,-4-2-22,-2 3 0,-2-4-90,-2-1 1,4 5-363,1 0 192,-1-1 55,-4 3 0,4-6-55,1 4 0,4-3-349,-4-2-433,6 0 1141,-4 0 0,1 0 0,-2 0 0</inkml:trace>
  <inkml:trace contextRef="#ctx0" brushRef="#br0">19848 10478 7948,'2'-8'195,"3"3"0,4 3-101,4 2 1,1 0 0,0 2-1,0 1-112,1 2 1,-1 1 0,0-3-40,0 2 0,1 0 0,-1-5-64,0 0 0,0 0 0,0 0 70,1 0 1,-1 4-1,2 1 150,3-2 1,-2-1-50,7-2 1,-2 0 0,3 0 32,-1 0 1,-2 0 0,3 0-3,-1 0 0,0-5 1,2 0 45,-2 2 0,1 2-73,-6 1 1,5 0-1,-3 0 25,1 0 0,-3-5 0,3 0-25,-2 2 0,1 2 0,-4-1-38,2-3 1,5 4-1,-5-6 28,-2 1 0,4 4 37,-2-2 0,4-3 0,-2 3 23,1 0 1,-5 1 0,4 0 53,0-2 0,-6 1-137,4 4 1,2 0-1,-2 0 6,-2 0 0,4 0 0,-2 0-18,-2 0 1,4 0 0,-2 0 8,-2 0 0,0 0 1,1 0-20,1 0 1,1 0-23,-1 0 1,-3 0-1,3 0-8,-3 0 1,-2 0-1,0 0 27,0 0 1,2 0 0,1 0 0,2 0 16,-1 0 0,-1 0 0,1 0 0,1 0 12,-2 0 0,0 0 0,1 0 1,2 0-16,2 0 0,-4 0 0,1 0 1,-2 0-8,2 0 0,-3 0 0,3 0 0,-3 0-9,-2 0 1,0 0 0,0 0 0,0 0-159,1 0 0,-1 0-443,0 0 0,0 0-588,0 0 1195,-6 6 0,5 2 0,-5 6 0</inkml:trace>
  <inkml:trace contextRef="#ctx0" brushRef="#br0">20346 10932 9464,'8'2'271,"-3"3"0,-4 4 0,-1 4 0,0 1 121,0 0 1,0-4 0,0-1-213,0 2 1,0 2-94,0 1 1,0 0 0,0 1-1,0-1 0,0 0-194,0 0 1,0 0 131,0 1 0,0-6-141,0 1 1,0-6-149,0 6-66,0-7 160,0 3 1,-1-6 53,-4 0 1,3-1 58,-2-4 1,-3-3-1,3-6-8,0 0 1,3-2-1,1-3-1,0-5 0,0 2 0,0-2 0,0 1-4,0 1 1,0-4 0,0 6 58,0-2 1,0 4 0,1-1 113,4 4 1,-2 5 0,5 1-39,-1-2 1,4 3 0,-2 0-30,4 1 1,1-2-1,0 3-30,0-2 1,1 5 0,-1-2-191,0 3 0,0 2-327,0 0 0,1 2 146,-1 3 1,-2 2 0,-2 8 0,-4-1-170,1 0 0,-6-4 534,4-1 0,3 1 0,0 4 0</inkml:trace>
  <inkml:trace contextRef="#ctx0" brushRef="#br0">20787 10947 7955,'9'0'694,"1"0"0,1 0 0,1 0-220,3 0 0,-6 0 0,1 0-447,1 0 1,-3 0 0,1 0-191,2 0 1,-5-2 0,1-1 4,-1-2 0,-4-1-237,2 1-50,-2-3 0,-2-6 15,0 0 1,-2 4 310,-2 1 0,-4 4 106,-6-4 0,-1 5 0,1 0 86,0 2 1,0 2 0,-1 0 56,1 0 0,0 5 0,1 1 85,4 2 1,-4-3 0,5 4 211,0 2 1,-3 2-294,7 1 1,-6-4-1,5-1 18,2 2 1,2 2 0,1 1 59,0 0 1,0 1-1,0-1-54,0 0 1,1 0 0,2 0 15,2 1 0,1-6-51,-1 1 0,-2-3 1,5 5-123,-1-3 0,4-4-112,-2 4 0,2-4 1,0 3-561,-1-2 1,-1-1-444,5-5 363,1 0 1,-1 0-1,0 0-676,0 0 1427,1 0 0,5-6 0,2-2 0</inkml:trace>
  <inkml:trace contextRef="#ctx0" brushRef="#br0">21043 10904 7955,'-8'-2'309,"3"-2"-143,3 2 1,2-6 915,0 3-179,0 4-165,0-5-150,0 6 19,0 0 70,0 6-370,7-5 0,-6 12 3,4-3 1,-2-3-176,2 3 1,-2-1-10,7 6 0,-7-6 0,3 1-88,0 1 0,-4 1 1,4 1-35,1-4 0,-6 4 0,4-3-24,-3 2 0,2-2 0,1-1-21,-2 2 0,0-3 24,2 2 0,-3-6-129,2 6 0,0-7 0,-1 3-432,1 1 112,1-6-47,2 5 193,0-6 175,8 0 228,-1 0 0,-1-6-64,-4-3 1,2 1-1,-5-2 64,2-1 0,-3 0 0,4 0-76,3 2 1,-5-1 0,3-4-11,1 0 0,-3 0 1,1-1-90,2 1 0,2-5 111,1 0 1,0-5 0,1 6 29,-1 0 0,0-2 0,0 1 271,1 1 1,-3 2-45,-2 2 1,1 5-1,-5 1 6,2 2 1,-5-1 30,2 3-727,-4 2 1,-2-3-372,-4 10 0,2-2 59,-7 7 1,6-6 0,-6 6-2493,-1 1 3218,5-5 0,-7 7 0,5-5 0</inkml:trace>
  <inkml:trace contextRef="#ctx0" brushRef="#br0">20360 11330 7840,'-8'-9'-82,"4"0"0,2 4 483,2-5 0,0 6 0,2-6 0,2 1 1,6-1-1,2 2 85,3 2 1,0 0 0,3 2-1,2-2-221,3-2 0,0 0 0,6-3-37,-1 2 0,7-5 0,3-7-107,3-1 1,-3 3 0,0-3-91,1 1 0,4-4 1,3 3-1,-1-2-81,-4 1 0,1 5-26,-9-1 0,5 3 0,-5 2-67,-2 0 1,-1 0 0,-1 1-294,-1 4 0,-1-4 1,-3 5-190,-5 0 0,0 0-81,-5 4 1,3 2-9,-7-3 1,-4 2 713,-1-2 0,3-3 0,0-6 0</inkml:trace>
  <inkml:trace contextRef="#ctx0" brushRef="#br0">12526 10165 7878,'-14'0'77,"6"0"250,-4 0 0,10-2 0,-1-3 0,8-4 114,9-4 1,2-1 0,7 1 0,4 1-129,5-2 1,4 3 0,8-10 0,4 0 155,4-2 0,3 1-78,2-2 1,0 5-193,0-5 0,-7 7 0,-1-4-392,0 1 0,-6 4 1,-1-3-164,-7 3 0,-5 2 1,-1 1-281,-1 4 0,-6-2 636,-3 6 0,-3-12 0,-2 1 0</inkml:trace>
  <inkml:trace contextRef="#ctx0" brushRef="#br0">22507 10563 7621,'0'-8'743,"-6"2"367,4 6-634,-4 0-559,6 0 1,-2 0-18,-2 0 0,2 1-58,-3 4 202,4 3 1,1 6 79,0 0-20,0-6 1,0 0 25,0-3 0,1-4-42,4 4 0,-2-5-20,7-5 0,-6 4-121,6-4 0,-7-3 9,2-1 1,-4 1-1,1 0-57,3 2 0,-4-6-16,4 3 0,-3-4 66,-2-1 1,-5 5 64,0-1 1,-6 7 50,2-2 1,1 4 235,-2 1-214,1 0 0,-1 6 138,1 4 0,6-3 40,-2 3 0,3-1-80,2 6 1,0-1-48,0 0 0,5 0-156,0 0 0,6-4-116,-2-1 145,4-5 0,1 2-77,0-6 1,1-5-1,-3-1-46,-2-2 0,1-2 0,-7-4-50,0 0 1,2 0-1,-1 0 111,-2-1 1,-2-4 0,-2 0 86,-4 2 0,-3 1-107,-6 2 19,0 6 0,0 2-135,-1 6 1,3 6-1033,2 4 1219,4 2 0,6 3 0,0-1 0</inkml:trace>
  <inkml:trace contextRef="#ctx0" brushRef="#br0">23289 9724 7901,'-9'-5'-125,"1"-1"1,0 0 1798,0-1-1103,5 3-334,-4 4 0,9 0 446,3 0-412,-4 0 0,10 6 48,-6 3 1,0 4-66,-5 1 1,0 0 0,0 2-60,0 3 0,0-3 0,0 5 74,0-1 1,0-3-194,0 7 1,-5-5 0,0 3 77,2-1 1,2 2 0,1-2-61,0 1 0,-5-3 1,0 3-41,2-1 0,1-1 1,2-2-240,0 1 0,2 0-37,3-5 0,-4 0 0,4 0-142,-3 0 0,2 1-476,1-1 0,1-2-527,-1-2 432,-3 3 0,6-12-840,-4 4 1775,-2-4 0,11-13 0,-5-4 0</inkml:trace>
  <inkml:trace contextRef="#ctx0" brushRef="#br0">23602 9824 7582,'-5'-10'184,"0"1"873,2-2 0,2 3-3,1-2-412,0 7-447,0-3 1,0 7 0,0 4 21,0 4 1,0-1-58,0 2 0,4-1 0,1 6 6,-2-1 1,-1 5 0,-2 0-16,0-2 0,0-1 0,0 0-27,0 3 0,0-2 0,0 5-18,0-1 0,0-1-9,0-1 0,0-3 0,0 4-79,0 1 1,0-5-1,0 3-67,0-3 1,0-2 0,1 0-282,4 0 296,-3 0 0,4 1-32,-6-1 1,0-5 0,2-1-291,2-1 164,-2-3-8,4-4 72,-6 0 45,0 0-51,0-6 1,0 3 0,0-7 2,0-1 0,0-1 0,0-3-122,0 1 60,0 0 0,0 0 0,2 0 95,3-1 1,-4 1 134,4 0 0,-2 6 65,2 3-111,-4-3 1,7 7 87,-3-4 1,3 2-111,6-2 1,-4 4 82,-1-4 1,1 3 102,4 2 0,0 0 40,0 0 0,-4 0 94,-1 0 1,1 7-155,4 2 0,-5-1-43,1 1 1,-7 1-63,2 4 0,1-4 0,-1-1-165,-2 2 1,-1-3-264,-2 1-355,0 1 132,6 4 0,-5-4-4,4-1 0,-3-4-928,-2 4 1553,0-5 0,6 8 0,2-4 0</inkml:trace>
  <inkml:trace contextRef="#ctx0" brushRef="#br0">24043 10151 10593,'0'14'544,"0"0"0,0 0-240,0 0 1,0 1 0,0-1-96,0 0 0,0 2 0,0 1 32,0 2 1,0 0-134,0-5 1,0 1 0,0 0-78,0 4 1,4-3 0,1 3-32,-2-3 0,-1-2 1,-1 0-152,4 1 0,-3-6 80,2 0 1,0-1 64,0 2-162,-2 2 228,4-10-26,-6 4-86,0-6 0,0-6 0,0-3-119,0-4 0,0-3 0,0-1 12,0-2 0,0-6 0,0 1 1,0-3-1,0-1-95,0-1 1,0 4 0,0 0 162,0-1 1,0 1 0,0 8-8,0-2 0,0 0 155,0 5 0,2-1 213,3 1-196,-4 6 0,7-3-101,-3 6 0,-2 1 0,6 4-3,3 0 1,-5 0 45,3 0 0,-1 0 80,6 0 1,-6 0 0,-1 1 76,-2 4 0,4-2 1,-5 7 164,-2 1 1,-2 1-192,-1 3 0,-1-3 0,-2-1 0,-4-1 16,-1 1 1,5-3-1,-3 0 1,1-1-15,0 1 1,-4-3-241,4 5-769,-6-1-616,9-1 696,-4-2 0,5-6 780,-4 0 0,3-6 0,-4-2 0</inkml:trace>
  <inkml:trace contextRef="#ctx0" brushRef="#br0">23204 10534 7495,'-8'-8'506,"0"2"171,3 6 209,4 0-460,-6 0 8,7 0-44,0 0-244,7 0 1,1 2 0,6 1 37,0 2 1,2-1-92,3-4 1,-3 0-1,4 0-3,1 0 1,-1 0-1,5 0-41,-1 0 1,-2 0-1,4 0 1,-3 0-119,3 0 1,0 0 67,3 0 1,1-1 0,1-2-53,3-2 1,-1-1-1,-5 2 9,1 0 0,1-1 0,1 3 140,2-2 0,2 2 0,-3-3-14,1 4 1,0 1 0,-4 0-20,-1 0 0,0 0 0,1 0-34,-1 0 1,-1 0 0,-2 0-16,-1 0 1,-2 0 0,4 0-56,-3 0 1,-4 0 0,3 0-13,-1 0 1,-1 0 0,-2 0 41,1 0 1,4 0 0,-2 0-1,1 0 1,-3 0-1,3 0 24,-1 0 1,4 0-1,-3 0 30,0 0 0,0 0 1,-4 0 35,1 0 1,0 0 0,-5 0-80,0 0 1,0 0 0,0 0-12,1 0 1,-1 0 0,0 0-3,0 0 0,1 0 1,-1 0-42,0 0 1,0 0-1,0 0-27,1 0 0,-1 0 1,2 0-52,3 0 1,-4 0 0,4 0 83,-3 0 0,-2 0 1,1 0 32,-1 0 1,0 0 9,0 0 1,0 0-1,1 0 37,-1 0 0,0 0 0,0 0-18,1 0 1,-1 0 46,0 0 1,5 0-40,0 0 1,0 0 0,-5 0-18,0 0 0,0 0 0,1 0-31,-1 0 1,0 0-8,0 0 0,1 0 0,-1 0 23,0 0 1,0 0-6,0 0 1,1 0 0,-1 0 2,0 0 0,-4 0 0,-1 0-5,2 0 1,-3 0 29,2 0 1,-1 0-75,5 0 0,0 0 0,1 0 21,-1 0 1,0 0 0,0 0 0,1 0 26,-1 0 0,0 0 1,0 0-2,0 0 0,-4 0 0,-1 0 28,2 0 0,-3 0 0,2 0 0,1 0 0,-3 0 0,1 0-6,2 0 0,2 0-4,1 0 0,0-2-114,1-3 0,-6 4 0,1-4-12,1 4 1,1 1-1,2 0 10,1 0 1,-6 0 0,1 0-246,1 0 1,1 0-632,3 0-268,-1 0 1256,0 0 0,0 6 0,0 2 0</inkml:trace>
  <inkml:trace contextRef="#ctx0" brushRef="#br0">23403 10947 6407,'9'-8'339,"1"3"0,-7 2-192,2-2 1,-2 4 161,2-4 1,-4 2 426,4-2-206,-4 3 1,4-6 386,0 4-373,0 2-35,-5-4-298,0 6 16,0 0-167,0 6 1,-2-3 0,-1 7-31,-2 1 1,-1-3 33,1 1 0,2-4-59,-6 4 1,5 1-1,-2 2-21,0-2 1,4 3-10,-3-4 1,2-1 0,-1 1-235,2-5 145,-4 2 95,6 0 1,1-4 29,4 3 1,-2-4 23,7-1 0,-6 0 0,6 0-28,1 0 1,-3 0 0,1 0 0,2 0 1,-3 0 0,2 0-12,1 0 1,-3 0 5,1 0 0,-1 2 1,3 1-11,-1 2 0,-1-1 19,5-4 0,-4 0 0,-2 2-112,-2 3 1,3-2 2,-4 6 0,6-6 0,-9 10-23,3-3 1,-4 2 13,-1 2 1,-6 1 40,-4-1 0,2 0 1,-1 0-64,-2 1 1,-2-1 64,-1 0 0,0-1 0,1-2-283,4-2 0,-4-1-387,4 2 15,-4 2-471,5-10 1189,-5 4 0,12-6 0,-6 0 0</inkml:trace>
  <inkml:trace contextRef="#ctx0" brushRef="#br0">23502 10904 8000,'0'-8'1836,"7"0"-535,2 3-865,4 4 1,1-5-1,0 4-401,0-3 0,1 4 0,-1-4-454,0 3 1,0 2-1,1-1 158,-1-4 0,0 3 1,0-2 6,0 2 0,-4 2-834,-1 0 0,1 0-384,4 0 1472,-6 0 0,5 0 0,-5 0 0</inkml:trace>
  <inkml:trace contextRef="#ctx0" brushRef="#br0">23929 10918 7897,'8'-8'692,"0"2"0,-5 4 992,2-2-1121,-1 2-291,-4-4 1,-6 7-123,-3 4 1,1-2 186,-2 7-218,1-1 0,-6 5-148,1 1 1,5-3 0,1-1 51,2-1 0,1-5 0,3 4-17,-3 2 1,4-3-75,-4 1 8,4 1 0,1-1 28,0 1 1,0-5 1,0 4 0,0-4 3,0 4 0,1-6 2,4 2 0,3-3 20,6-2 1,-4 0-1,-1 1 12,2 4 1,2-3 27,1 2 0,0-2-30,0-2 1,1 0-27,-1 0 1,-5 5-18,1 0 0,-2 1-32,1-1 1,2-2-65,-6 6 1,0-4 42,-5 4 0,0-4 0,-2 5-8,-3 1 1,2-3 18,-6 1 0,4-1 1,-5 3-88,-1-2 1,-1 1-1,-2 4-127,-1 0 0,6-4 0,-1-2-232,-1-2 0,3 0 0,-1-2-1028,-2 0 1554,5 1 0,-7-5 0,5 0 0</inkml:trace>
  <inkml:trace contextRef="#ctx0" brushRef="#br0">23972 10890 7919,'7'0'1079,"6"0"-695,-3 0 0,-3-5 1,3 0 165,1 2 1,2 2-421,1 1 0,0-5 1,0 0-187,1 2 1,-1 1 0,0 2-436,0 0 0,-4 0 0,-1 0-305,2 0 1,-3 2-981,2 3 1776,-1-4 0,5 6 0,0-7 0</inkml:trace>
  <inkml:trace contextRef="#ctx0" brushRef="#br0">24398 10932 7755,'-9'0'472,"-1"0"1,1 2-1,-1 1 1,1 3 105,-2 2 0,3-3-457,-2 5 1,2-1-1,-1 5 2,4 1 1,-1-6 0,0 0 12,-2 3 1,4 0-42,0 2 1,2 1 0,1-1-34,-4 0 1,3 0 33,-3 0 1,4 1 0,1-1 71,0 0 1,1 0-29,4 1 1,3-1-211,6 0 1,2-5 0,2-1-292,0-1 1,3-3 0,-4-4-30,2 0 1,5 0 195,-5 0 1,5 0 0,-4 0-143,2 0 1,-3-6 0,3-3 241,-1-4 0,-2-6 0,-5 0 142,0 2 0,-1-5 1,-2-1 405,-1 1 1,-7-5-81,1 4 1,-2-4-1,-4 0-12,-2 3 1,-4-1 0,-6 6 277,-1 2 1,1 6-1,0 1-302,0-1 0,-1 5 0,1 1 98,0 4-766,0 1 0,0 0-1144,-1 0 1,7 6-1865,4 3 3338,2 4 0,-4 1 0,-2 0 0</inkml:trace>
  <inkml:trace contextRef="#ctx0" brushRef="#br0">25208 11259 9380,'0'8'1191,"0"-12"-1087,0-11 1,0-2 0,0 3 0,0 0 36,0-1 1,-4 0 0,-1-3-1,0-2 21,-1-2 0,4-2-118,-2-5 0,-3 6 0,1-1-72,-2-1 0,5-1 1,-2 3 17,4 4 1,-4-2 0,0 2 20,2 2 1,1 1-10,2 2 19,7 0 1,-4-1-167,6 1 0,-4 6-141,5 4 1,-6-3 128,6 3 1,-1-1 0,4 3-44,-4-2 1,4 2-168,-3-3 0,2 4 76,2 1 1,-4 0 0,-1 0 16,2 0 0,-3 4-101,2 1 0,-7 6-260,2-1 5,-4 2 630,-1 2 0,0 1 0,0-1 0</inkml:trace>
  <inkml:trace contextRef="#ctx0" brushRef="#br0">24981 11117 7854,'14'-4'182,"0"-3"289,1-1 0,4 5 0,0-3-54,-2-1 0,5 6 0,2-5-108,3-1 0,1 6 1,-1-6-479,-3 1 1,1 4-33,-6-2 1,0 2-1,-5 2-1746,0 0 1947,-6 0 0,11-6 0,-3-2 0</inkml:trace>
  <inkml:trace contextRef="#ctx0" brushRef="#br0">25521 10890 6997,'0'-8'3054,"0"2"-2937,0 6 1,0 1 0,-1 2 0,-2 4 271,-2 1 0,0-4-179,5 6 1,0-6-38,0 6-47,0-7 1,-2 10-110,-2-4 1,1 4 12,-7 1 1,7 0 0,-2 1-74,4-1 1,1 0 0,-2 0 43,-3 0 0,4 1 35,-4-1 0,3-5 0,2 1 0,0 1 0,0 1 0,0 3-36,0-1 0,0 0-1,0 0 1,0 1-91,0-1 1,0 0-104,0 0 1,0-4-19,0-1 0,2-4 0,3 4 0,-2-5 23,6 0 1,-4-2-87,5-2 1,-6 0 27,6 0 0,-5 0 0,2-2-347,0-2 1,2 0-292,-4-5-166,6 6 1051,-9-10 0,10 5 0,-4-6 0</inkml:trace>
  <inkml:trace contextRef="#ctx0" brushRef="#br0">25464 11103 7856,'-6'-8'1800,"5"-5"-1386,-6 12 1,2-7 1280,1 3-1201,-1 4 1,7-6 0,2 7-728,6 0 0,2 0 0,3 0-190,-1 0 1,0 0-763,0 0 1185,-6 0 0,11 7 0,-3 1 0</inkml:trace>
  <inkml:trace contextRef="#ctx0" brushRef="#br0">25763 11060 7895,'-8'-6'-576,"2"4"1,7-4 575,4 6 0,3 0 0,6 0 0</inkml:trace>
  <inkml:trace contextRef="#ctx0" brushRef="#br0">25990 10790 7903,'2'-12'2370,"3"2"-1570,4 5 0,4 9 0,0 2 0,-2 2-515,-2 3 1,-6 6 0,4 4-168,-1 1 0,-5-3 0,4 5 80,-3 1 1,-2-3-1,0 0-17,0-1 0,0 2 0,0-4-28,0-1 0,-5 2 0,0-1 14,2-2 1,2 4-241,1-2 0,-5 0 0,0-5-181,2 0 1,1 1-328,2-1 1,0-5-1742,0 1 328,0-7 1311,0 3 683,0-6 0,7-6 0,1-2 0</inkml:trace>
  <inkml:trace contextRef="#ctx0" brushRef="#br0">26246 10819 7895,'-8'0'2770,"-3"1"-2296,7 4 0,-1 0-144,5 9 0,0-3 0,0 10 34,0-1 0,0-3 0,0 6-150,0-3 0,0 4 1,2-4 19,2 2 0,-2-3 0,3 4-52,-4-3 1,-1-1-24,0-5 1,0 0-1,0 1 11,0-1 0,0 0-209,0 0 0,0-4-165,0-1-213,0-6 189,0 4 0,0-9 34,0-3 1,2 2-160,2-6 1,-2-1-1,4-5 46,1-4 0,1 3 1,4-3-20,-2 3 0,2 2 0,-4 0 71,0-1 0,5 7 1,-4 4 158,4 2 0,-4-3 6,1 1 1,-1-1 248,6 5 1,-1 0 446,0 0 0,0 2 215,0 2-449,1 4 1,-6 6-22,1 1 0,-7-1 0,2 0-145,-4 0 0,-1 0 0,0 1 57,0-1 0,-5 0-163,1 0 0,-7-4 1,1-1-1,-1 2 4,2 2 0,-4-4-53,3 1 0,-2-2 0,-2 3-490,-1-2 0,1-5-468,0 0 1,0-2-2024,-1-2 1585,1 0 1345,0 0 0,0 0 0,0 0 0</inkml:trace>
  <inkml:trace contextRef="#ctx0" brushRef="#br0">25607 9738 7829,'7'0'-1073,"0"0"1339,-1 0 0,-4-1 1,4-2 491,0-2-575,-4 0 1,6 5 300,-3 0 7,-4 0-310,5 0 1,-6-2 187,0-2-287,0 2 1,-1-4 14,-4 6 0,2 0 9,-6 0-24,5 0 1,-7-2-18,7-3 0,-3 4-1,2-4 1,2 4-55,-6 1 1,4 0-73,-4 0 0,-1 0-7,-4 0 1,4 0-33,1 0 0,0 0 106,-6 0-18,7 0 5,-4 0 0,5 1 159,-2 4 1,-4-2-62,4 7 0,1-7 196,-2 1 118,1 4-67,-5 0-269,6 6 1,0-4-1,5-1-37,-2 2 0,0-3-26,5 2 0,2-2 0,1 3-112,2-2 0,0-4 0,-4 3-59,4-2 0,3 5 141,6-1 1,-5-2 0,1 0 0,-1-1 27,-1 1 1,5-3-13,-4 5 1,-1-6 0,2 6 0,1-1 9,2-1 1,-4 3 0,0-4-1,3-1 34,0 0 1,-2 4 0,-1-4 0,2 0 29,2 1 1,-4 4 0,1-3-14,1-1 1,-3 5-1,1-6-63,2 2 0,-4-4 0,-1 4-40,0-1 1,-4 4-7,3-2 0,-4-1-11,-1 2 0,0-6 68,0 6 0,-1-7 0,-3 3 0,-2-1 6,-2 0 1,3 1 0,-4-3-1,-2 2-38,-2 6 1,-1-8-1,0 5-34,0-2 1,-1 1 0,1-4 43,0 2 0,0 4 0,0-4-3,-1-2 0,6-1 0,-1-2 14,-1 0 0,-1 0-1,-3 0 0,1 0 205,0 0-93,6-7 0,-3-1-95,6-6 0,1 0 1,4 0-205,0 0 0,0 4-419,0 1 38,0 5 1,0-3 579,0 2 0,6 3 0,2-4 0</inkml:trace>
  <inkml:trace contextRef="#ctx0" brushRef="#br0">25208 10179 9486,'10'-5'1008,"-1"0"-901,1 1 0,4-3 0,0 0 0,1-3 0,-1 1 1,2-1-1,3 1 0,4-1 0,4-1 163,2-2 1,1-6 0,1 1-249,2 0 0,7 2 0,-4 1-6,0-4 0,6 3 1,-6-3-1,2 3-72,0 2 1,-7 0-2,3-1 1,-9 1 0,-3 2-399,-2 2 1,4-3-793,-5 4 369,0-4 0,-13 5 878,-6 4 0,-6 2 0,-8 2 0</inkml:trace>
  <inkml:trace contextRef="#ctx0" brushRef="#br0">17232 11444 7869,'0'-9'509,"0"-1"1,0-1-201,0-1 0,7 2 0,2 2 1,5 0-1,5 0 0,5-3 1,4-1 72,6-3 0,2-3 0,7-3-169,-1-1 0,4 5 0,0-4-153,0 0 0,-12 6 0,4-3-26,-6 7 0,-4-1-220,1 2 1,-2 2 0,-2 0 79,-1 2 0,-7-3 0,0 2-36,-6-1 1,2 5 30,-3-2 0,-4 2 61,-1-2 22,3 4 0,-7-7-18,4 3-25,-4 4-79,-1-6-377,0 7-7,0-6-108,0 4-164,-6-4 6,5 6 480,-6 0 1,6 5-79,-4 0 0,2-1-331,-7-4 729,7 0 0,-5 0 0,3 0 0,-2-6 0,-8-2 0</inkml:trace>
  <inkml:trace contextRef="#ctx0" brushRef="#br0">25009 11473 7805,'0'-15'307,"2"1"0,3 0 0,3 0 1,1 0-1,1-1 74,1 1 1,6 0 0,4 0 0,-1-1 0,2 1 0,0 0-101,4 0 1,0 0 0,3-1-153,-1 1 1,1 0 0,-1 0-142,1 0 1,-6-1 0,-1 1-89,-1 0 1,0 4 0,-4 1 0,2-1-200,-2 3 0,-3-1-203,-4 3 0,1 2 0,-5-5-194,2 2 1,-3-4-967,4 5 1662,-5-6 0,2 3 0,-6-6 0</inkml:trace>
  <inkml:trace contextRef="#ctx0" brushRef="#br0">14844 10151 7817,'0'-10'105,"1"1"0,4-1 0,3 1 0,1-1 1,1 1 745,1 1 1,6-5-1,4 4-544,1-4 1,2-3 0,6-1-65,3-2 0,-1-2 0,5 4-33,3-2 1,-5-5 0,-1 5 40,1 2 1,-3-4-295,6 3 1,-7-1 0,1 6-522,-7 3 1,0-1 0,-6 5-110,-1-2 0,-2 5 0,-2-2 673,0 4 0,0-6 0,0-1 0</inkml:trace>
  <inkml:trace contextRef="#ctx0" brushRef="#br0">25948 11373 7337,'0'8'980,"6"-2"0,2-6-750,6 0 1,5-6 0,2-3-1,1-4 1,5-1 0,3-1-1,4 0 1,3-4 0,4-3-33,5 0 0,-7-5 1,4 5-1,-4-2 1,-2 2-170,-4 1 1,-8 2 0,-3 5-605,-1 0 0,-2 1 0,-5 2 1,0 2 574,0-2 0,1-2 0,-1-1 0</inkml:trace>
  <inkml:trace contextRef="#ctx0" brushRef="#br0">9057 10023 7728,'-14'0'-28,"0"0"0,-1 0 0,1 0 0,0 0 929,0 0 1,4 0 554,1 0-1153,6 0 1,3-5-60,9 0 1,9-1-1,2 1 261,2-4-380,2 2 1,6-5 0,3 2 73,5-3 0,0-1 0,3-2-145,3-2 1,2 0 0,-3-6-57,-1-1 0,-4 3 1,0-2-1,0 1-649,-2 1 1,-2-4 0,-11 7-54,-4 2 0,-3 6 1,-2 1 703,1-1 0,-8-1 0,0-2 0</inkml:trace>
  <inkml:trace contextRef="#ctx0" brushRef="#br0">27028 10478 7911,'0'-8'202,"0"1"0,0 6 1119,0-4-876,0 3 0,2-4 1,3 6-251,4 0 0,4 0 118,1 0-253,0 0 1,5 0 0,2 0-64,1 0 0,-3-2 1,5-1-1,-1-1-17,-1 0 1,4-2 0,-6 1-61,2 2 1,-4-3 0,1 1-150,-4 2 0,0-3 0,-1 1-315,0 2 1,-4-4-415,-1 3 379,-6-7 0,8 8-519,-6-7 1098,0 7 0,-12-10 0,-1 5 0</inkml:trace>
  <inkml:trace contextRef="#ctx0" brushRef="#br0">26915 10733 8295,'6'-8'184,"-3"2"1,7 6 0,1 0-1,1 0 1,2-1 0,2-3-1,3 0 367,5 1 1,3-4-1,1 1-402,1-2 0,2 5 0,-1-2-272,-3 4 0,-6-1 1,1-1-294,-2-2 1,1 0 0,-4 5-377,2 0 792,0 0 0,2 0 0,1 0 0</inkml:trace>
  <inkml:trace contextRef="#ctx0" brushRef="#br0">28706 10165 8164,'0'-8'1596,"0"2"-1292,0 6 1,0-2 0,-2-1 0,-2-2-81,-6 2 0,-2 1 0,-3 2-249,1 0 0,0 0 1,0 0-47,0 0 1,-5 5 0,-2 0-93,-1-2 0,3 3 0,-5 1 23,-1 0 0,0 1 0,-1 2 146,3-5 1,4 2-1,-3 1-4,1 0 0,-3 3 0,5-4 37,2 1 0,1-4 0,2 4 21,0-1 2,6 4-63,2-4 1,7 6-26,4-3 0,3 1-17,6-7 32,0 1 1,1-3 0,0 1-14,4 2 0,-1-1 1,4-2 9,-2 3 1,6-4 37,-3 4 1,-1-2 0,1 0-1,-3 2 0,4 5 0,-5-4 3,-2 2 0,-1-4 1,-2 6-20,0 1 1,1 2 0,-3 1-39,-2 0 0,1 0 1,-5 1-65,2-1 1,-5 5 0,2 0 31,-4-2 0,-1 4-55,0-3 0,0 6 0,0-5 65,0-1 0,-4-1 1,-3 0 65,-1 2 1,-1 0-1,-5-5-11,0 1 0,-1-1 0,1 0 48,0 0 1,0 0 0,-2 1-9,-3-1 1,3-5-1,-3-1 135,3-1 0,2 2-110,0-4 1,0 0-76,-1-5 0,3-2 57,2-3 1,4-3-17,6-6 0,0-2 0,0-1-3,0-2 0,6-6 1,4 3-68,2-1 0,4-3 0,2 2 38,1-3 0,4-1 0,-2-1 20,1 1 1,-5 4-4,2 0 0,2 1 0,-2-4 74,-2 3 1,-1-1 0,-3 6-32,-4 2 0,2 1 0,-6 2-14,-2-1 1,-1 6-12,-2-1 0,0 1 0,0-5 64,0-1 0,-5 6 1,-1 0-15,-2-3 1,-2 1 0,-2 0-65,2 2 1,-3-1-38,4-4 1,-2 5 0,0 1 12,1 1 1,6 3-1,-4 2-467,1-3-23,-4 4 1,10-4-346,-4 10 0,3-2-672,2 6 1508,7-5 0,7 8 0,8-4 0</inkml:trace>
  <inkml:trace contextRef="#ctx0" brushRef="#br0">29218 10207 8041,'-2'-9'84,"-1"-1"1,-2-1 0,1-1 1064,-3-2 1,4 6-89,-6 3-707,6 3 1,-4 9-205,7 2 0,0 4 0,0 3 73,0 2 1,0-2-1,0 5-54,0-1 0,0-2 1,0 4 61,0-2 0,0 6 52,0-3 0,0 4 1,0 0 0,0-3 0,0 3 0,0-4-124,0 4 0,-1-3 1,-2-2 16,-2-2 1,0 6-133,5-3 0,0 0 1,0-1-128,0-2 0,0-1 0,0-5-36,0 1 0,0-1 0,0 0-158,0 0 1,0 0 56,0 1 1,0-6-444,0 1 8,0-7 97,0 3 427,0-6 1,0-1-43,0-4 0,2-8 0,1-6-182,2 2 1,4 1 200,-4 2 0,4-5 1,-2-2 12,0-1 1,1 5-1,3-2 123,-1 3 0,-5 7 0,2-1-12,0-1 0,2 3 1,-2 0-23,1 2 1,-4-4 186,6 6 0,-6-1 2,6 5 0,-5 0-67,4 0 0,-4 0-66,4 0 1,-5 2-1,2 2 53,0 6 0,-4 2-25,3 3 1,-4-1 0,-1 0 49,0 0-51,6 1 1,-4-1 0,3 0-15,-4 0 0,-1-4 0,2-1-17,3 2 0,-4 2-36,4 1 1,1-4-396,-1-1 0,0-4-533,-5 4 240,6 1 0,-3-2 723,7-4 0,-1-2 0,5-2 0</inkml:trace>
  <inkml:trace contextRef="#ctx0" brushRef="#br0">29730 10662 7888,'-8'2'736,"3"3"0,4 4 0,1 4-190,0 1 0,0 0 0,0 0 0,0 1-284,0-1 0,0 0 1,0 2 51,0 3 1,0-3-135,0 3 1,0-4 0,0 0 54,0-1 1,0 0 0,1 0-58,4 0 0,-4 1 0,4-1-99,-3 0 1,-2 0 0,0 1 1,0-1 1,4-5-218,1 1 1,0-1-198,-5 5 166,0-6-9,0 5-490,0-12 550,0 6 0,0-9 1,0-3-101,0-4 1,-5 1 0,0-3-150,2-5 0,2 0 156,1-7 0,0 4 1,0-5-83,0-1 0,0-2 0,0-1 58,0-1 1,0 1 0,1-1 132,4 1 0,-2 4 6,7 0 0,-6 2 1,4-1 103,-1 4 1,4-2 0,-3 2 22,0 2 1,4 1 0,-2 2 42,2 0 1,2 4-57,1 1 1,-1 1 0,0-3-19,0 1 1,1 5-1,-1-2-20,0 0 1,2 1 0,1 3 63,2-2 0,0 0 0,-5 5 299,1 0-276,-1 0 1,0 0 0,-1 2 55,-4 3 1,2 3 0,-6 6 80,-2 0 1,3 0 0,-1 0 21,-2 1 0,-1 4-120,-2-1 0,0 3 1,-2-4 58,-2 2 1,0 0 0,-4-4-17,2-1 0,0 0 0,1 0-99,-4 0 1,1 1 55,-2-1 0,1 0-199,-5 0 1,-1-1 125,1-4 0,0 2-51,0-6 1,-1 0-71,1-5 0,0 0-93,0 0 0,4 0-87,1 0 0,1-6 0,-3-2-1157,1 0 770,7-5 0,-9 7 0,2-5-949,-3 1 1602,-1 7 0,0-3 0,0 6 0</inkml:trace>
  <inkml:trace contextRef="#ctx0" brushRef="#br1">1906 8686 8102,'-5'-9'100,"0"-1"0,2-1 0,1-1 1,2-3-1,0 1 0,0-2 1,0-1-1,0-4-132,0-1 1,2-1 0,1-6 0,3 1 19,2-1 1,-3 1-1,3-1-89,-2 1 0,4 0 0,-5-1 0,-1 1 48,3-1 0,-4 1 1,5-1 159,-2 1 0,3 0 0,-2-1 129,1 1 0,-4-5-127,6-1 1,-2-4-1,3 4 91,-2-3 1,1 6-1,4-4-69,0 0 1,-1 5-1,-2-1-100,-2 5 1,1 0-1,6 3-31,3 1 0,-4-3 1,4 5-97,-3-3 0,3 4 0,2-4-60,1-3 0,-3 6 50,4 1 0,-4-2 0,5 2 31,1 2 0,-3-3 1,2 1 29,1 1 0,-2 1 0,0 0 32,3-2 1,2-7-1,4 4 36,1 0 0,0-3 55,-5 6 0,6-6 1,-1 2-32,-2 1 0,-1-3 0,-1 5-10,-1-3 0,5 6 0,1-4-28,-3 1 1,-1 4-1,-1-3 5,-1 3 1,2 1-64,3-4 1,-3 3 0,3-3-29,-3 3 0,4 2 1,-1 0-1,-2-1 18,-1 1 1,-3 5 0,-1-1 0,-4 1 60,-2 1 1,-1 2 0,-5 4 49,1-3 1,-1 4 0,0-4 0,0 3 143,0 2 0,1 0-47,-1 0 0,-5 2 1,1 3-1,-1 4-40,-1 4 1,3 1 0,-4 2-1,-1 3-112,0 4 0,4 0 7,-6 0 0,6 3 1,-5 5-1,-2 2-34,-2-1 0,4 3 0,0-1-5,-2 3 0,-1-4 0,-2 3 0,0 1 28,0-1 1,0-5 0,0 4 0,0-2 44,0 1-1,4-1 1,1-5 93,-2 1 1,4-1-1,-1 2-89,2 3 0,-3-3 1,4 5-45,2 0 1,0-5-1,0 5 1,-1-2-82,1 0 1,1 2 0,3-4-4,-1 2 0,-5 1 0,1-6 0,1 0 1,1 1 0,-2-1 0,-1 1 40,2-1 0,2-6 0,1-1 0,1-2 46,-1 0 1,0 0-1,0-5 1,5 0 0,0 0 0,-2-1 44,-1-4 0,0 4 0,1-3 8,2 2 1,5-2 0,-3-2 0,-1-1-51,1 1 0,4 0 0,-1 3-42,3-1 0,-4-7 0,1 3 1,1-1-173,2 0 1,6-1 105,0-4 1,1 0-1,-6 0 1,0 0 38,1 0 0,4-1 0,0-2 49,-1-2 0,-2-6 0,-2 1 0,1-2 20,-1-2 1,1-1 0,-1 1 88,0 0 1,1 0 0,-1-2 0,1-1 32,-1-2 1,2-2 0,2 4-78,1-2 1,2-5 0,-4 4-32,3-3 1,-1 4-1,-3-3 1,1 0-93,2 0 0,1 3 0,-6-5-17,1-1 1,-1-2 0,0-1 0,1-1-16,-1 1 1,1-2 0,-2-2 94,-4-1 0,4 3 0,-5 5 0,2-2 91,0 2 1,-5 0-32,4-4 1,-4 5 0,3 2-1,0 0 80,1 0 1,-6 3-1,2-3-107,-3 1 0,3-4 0,0 3 1,0-2-31,1 1 1,-4 4-1,4-3-29,1 1 0,-5-3 0,4 4 0,-1-1-5,0 1 1,2-1-53,-2 2 0,1 2 0,4-5 0,-3 1 36,-1 4 0,-3-4 0,6 2 76,-3 2 0,4 0 0,-4-1 0,1-1 36,-1 2 1,4 1 0,-3 0 3,1-3 0,-3 4 1,3-4-1,0 3-36,0 2 1,-5-1 0,2 3-22,-3 2 1,3-2-1,0 4-10,-2 0 0,-1 0 1,-2 5-14,1-2 0,-1 0 4,0 5 0,-4 0 11,-1 0 1,1 0 59,4 0 1,-6 7 0,-2 2 54,0 4 1,-4-4 0,4 1 0,-1 2-33,0 6 0,1-2-72,-1 3 1,-2 3-1,5 0 1,-2 1-7,-3 1 0,4-2 0,-1 4 0,0-3-5,1 2 0,-1 2 0,-3 2-9,2-1 1,0 2 0,-4 2-1,2 1 8,2-1 0,0-1 1,-5 1 33,0 1 1,4 6 0,1-1 0,-2 2 14,-1-2 0,-2 3-5,0-3 1,5 3 0,-1 0 0,1-2-3,1-1 1,-2-1 0,4 2 0,-1-3-7,1-1 0,-3 3 1,5-5-32,1-1 1,-3 3 0,1-2-1,2 0-8,2 2 1,1-5-1,0 3 1,0-3-11,1-2 0,-1 1 0,0-1 9,0 1 0,5-3 1,0 0 2,-1-3 1,2-4 0,-1 3 1,-2-1 1,4-2 0,-1-5 0,1 0 2,0 1 0,2-1 0,-2 0-14,1 0 1,2-6-1,4-3 1,0-3-46,1-2 0,-1 0 1,1 0-1,1-2 13,3-3 1,-3-3 0,3-6 57,-3 0 1,-1-2 0,-1-1 0,0-4 130,1-1 1,-1 3 0,1-5-51,-1-1 1,1-2-1,-1-1-31,1-1 0,1-1 0,1-1 0,2-4-38,-1-1 0,-2 3 0,-2-4-11,1 2 1,-1-4 0,1 1 0,-1-3-69,1-2 1,-1 2-1,0 2-31,1 1 0,-2 0 0,-2-5 0,-1 1-19,1-1 1,-3 0 0,0 2 84,-1 3 1,2-3-1,-2 5 1,1-2 26,3 0 1,-3 2-1,2-4 42,1 2 1,-2 5-1,-1-3 1,0 0 60,0-1 1,0 4 0,3-3 65,-1 1 1,-5 2-130,5 4 0,-7-4 0,4 2-41,-1 4 1,-4-2 0,3 7-29,-3 0 0,3-3 0,0 4-47,-2-1 0,-1 5 1,-2-2 35,0 3 0,2 2 1,1 0-53,2-1 1,0 6 0,-5 1 0,1 0 38,-1 0 0,5 5 0,0-3 0,-2 1 3,-1 0 1,-2 1 0,0 4 40,1 0 1,-6 0 0,1 0 1,1 0 0,0 1 0,0 4 1,-3 4 70,-2 4 1,-1 1-1,-5 2 1,1 3 27,4 5 1,-3-2 0,2 1-1,-2 4-50,-2 5 1,0-1 0,0 7 0,0 2-67,0 1 1,0-3 0,0 0 0,-2 1-10,-2 2 1,2 2 0,-3 0-8,4-1 0,-4 1 0,0 0 0,2-1 44,1 1 1,1 4-1,-2 1 22,-2-3 0,0 4 0,5 0 0,0 0 11,0 0 0,0 5 0,0-3-28,0-1 1,0 5 0,0-4-1,2 0-30,3-4 0,1 2 0,5-2 0,-2-1-44,3-2 0,0-6 1,2-1 6,1-3 1,0-1 0,3-4 0,1-1 1,-2 1 1,5-7 0,0-2 0,2-1 37,0 0 0,-2-1 1,3-7-1,-1-2 17,1 2 0,2-4 1,1-3-1,1-2 76,-1-2 1,1 0 0,-1 0 0,2 0-22,3 0 0,-1-6 0,4-4-61,-1-2 1,3-4-1,-3-2 1,1-2-127,3-2 1,1 3 0,-1-5 43,-1-1 1,0-4-1,5-2 1,-2-2 9,-3 1 1,3-3-1,-3 0 95,3-1 0,-3-2 0,0-3 1,0 2 28,-2 1 1,5-5 0,-3-4 0,2-1 7,-3-1 1,3 5 0,-5-5 0,1 0-11,4-3 1,-4 2 0,2-3-12,1 0 1,-2 2 0,1-1 0,-1 0 82,0 1 0,4-2 1,-5 5-21,1 2 0,2 2-73,-6 2 0,7-3 1,-2 1-87,3 1 0,1-2 0,1 7-47,0-3 1,1 4 0,2 4 0,1 3 2,-1 2 0,3-1 0,-2 1-46,-1-1 0,-2 1 1,-1 1-1,0 2-7,-1 1 1,6 5 0,-1-3 0,-1 2 27,-2 2 0,3 2 0,-1 2 0,-3 0 138,-4 0 0,-5 6 0,2 2 0,-1 1 8,-4 0 1,-2 0-1,-4 7 1,-3 3 5,-1 4 1,2 4 0,-4 3 0,-1 2 44,-3 6 1,-5 3-1,-2 3 1,-2 3 13,-3 5 1,-1 3 0,-2 2-43,0 0 0,0 4 1,-2 2-1,-1 1-4,-2 4 0,-6 1 1,3 2-1,-1 2 3,0 2 0,-1-2 1,-4 4-1,1-1-26,4-1 0,-2 1 0,4-5-16,-1-1 1,4 1 0,-4 0 0,1 0 26,4 0 0,2-2 1,1-1-1,0-4-11,0-1 1,0 4-1,0-6-1,0-1 1,4-2 0,3-3 37,1-3 1,1 1-1,5-5 36,1-3 1,0-2 0,3-4-13,1-1 1,4-7-1,-2 2 1,1-3 0,0-2 1,3 0-64,-1 0 0,1-6 0,7-3 0,1-3-7,-1-2 0,-1 0 1,3 0-1,2-2-32,0-3 1,5-3 0,-3-7 0,3-4-9,2-5 0,0 2 0,-1-2 0,1-1 18,0-2 0,-1-3 0,2-3 0,2-3 10,2-1 1,4-9 0,-5 4 0,1-4 4,1-3 1,-5 3 0,5-6 0,0 0 25,3 1 1,-2-2 0,1 5-58,-2 2 1,5-3-1,-4 2 1,1 1-60,-4 2 1,2 1-1,0 1 1,0-1-55,0 0 0,0 1 1,-3-1-1,1 1 98,-1-1 1,3 0 0,-2 1 0,-1-1 30,-2 0 0,-1 1 0,0 1 74,-1 3 1,1-3 0,1 4 74,4 1 0,-4 0 0,3 4-34,-2-1 0,-3 0-40,1 4 1,-2 6 0,-2-1-52,-1-1 1,-1 2 0,2 1 4,-1 2 1,-6-4 0,2 5 0,0 2-41,-1 1 1,0 2 0,-5 1 0,-1 2 17,-3 2 0,1 5 0,-6 0 1,-1 2 8,-3 2 1,0 0 0,-1 2 0,0 2 39,0 6 1,-6 7 0,-2 4 0,-1 2 20,0 8 1,0-1 0,-5 9 0,0 4 2,0 2 0,0 3 0,-2-4 0,-1 3-9,-2 6 1,-4-3-1,2 1 1,1-2 42,0-4 1,-4 1-1,4 0 2,-2 1 1,3 1 0,-4-5-24,-2-1 1,4 2 0,1 2-9,0 2 1,4 1 0,-2-4-32,2 3 1,2-1 0,0-4-76,0-1 1,0 1 0,0-2-9,0-3 0,2 3 0,2-5 0,6 2-59,2 0 0,-2-1 1,-1 1-1,2-4 60,2 1 1,3-10 0,1 2 0,2-5 47,-1-4 0,-1-9 1,0-3-1,4-1 127,1 0 1,-3 0 0,3-7-1,0-1 71,0-2 1,-3-4 0,5 2 0,1-1-103,2-3 0,1-1 0,1-2 0,-1-1-39,1 1 1,4-5 0,2-1-78,1-2 1,-3-2-1,4-5 1,-1-1-150,0-3 0,-3 2 1,4-6 112,-3 3 1,6-11-1,-2 1 1,3-3 109,2-2 0,4-3 0,2 3 1,0-2 149,0-3 1,3 7-1,-3 3 1,2 4-34,2 1 0,3 4 1,2 3-1,2 7-390,2 6 1,6 3-1,0 2 1,4 0-1506,4 0 1,1 1 1315,-1 4 1,-3-10 0,4 3 0</inkml:trace>
  <inkml:trace contextRef="#ctx0" brushRef="#br0">3199 11999 8242,'0'-10'3,"0"1"0,0-2 0,0-2 791,0-1 0,0 4 445,0 1-155,0 6-851,0-4 0,0 9-69,0 3 1,0-2 0,0 6-86,0 2 1,0 2 0,0 1-52,0 0 0,0 1 0,0-1-7,0 0 0,0 0 1,0 1 54,0-1 0,0 0 0,0 2-33,0 3 0,0-3 1,0 2-38,0-2 1,0 0 0,0 1-39,0 2 0,0 0 5,0-4 0,0-1 1,0 0-130,0 0 0,0-4-233,0-1-861,0 1-334,0-2-256,0-2 1840,0-6 0,0-13 0,0-3 0</inkml:trace>
  <inkml:trace contextRef="#ctx0" brushRef="#br0">2901 11970 8273,'1'-9'-2187,"4"-1"2556,3 7 1,8-8 0,1 5 0,4-1 0,1 1 0,3 1 48,2-1 1,1 3 0,1-5-1,-1 2-152,1 3 1,-1-4-85,1 2 1,-1-4 0,-1 4-194,-3 2 0,1-3 1,-6 1-65,-2 2 1,-1 1-255,-2 2 1,0 0 0,1 0-334,-1 0 0,-5 0-120,1 0 1,-1 0 321,6 0 0,-6 2 460,1 3 0,-1 2 0,5 8 0</inkml:trace>
  <inkml:trace contextRef="#ctx0" brushRef="#br0">3626 12070 8251,'0'-10'1394,"2"2"-308,2 2 0,-1 1 1,7 5-403,1 0 0,-3 0-400,1 0 0,1 0-155,4 0 0,0 0 0,0 0 53,1 0 0,-1 0-482,0 0 1,0 0-145,1 0 1,-1 0-545,0 0 1,0 0-200,0 0 0,1 0 206,-1 0 0,-5 0 349,1 0 0,-7 2 632,2 3 0,3 3 0,0 6 0</inkml:trace>
  <inkml:trace contextRef="#ctx0" brushRef="#br0">3725 12198 8243,'-7'6'-7,"-6"-4"2110,11 4-439,-4 0-1082,6-4 0,6 4 0,4-6-469,2 0 1,3 0-1,0 0-68,4 0 0,-3 0 0,3 0-1100,-3 0 1,3 0 697,0 0 0,0 0 357,-5 0 0,0 6 0,1 2 0</inkml:trace>
  <inkml:trace contextRef="#ctx0" brushRef="#br0">4422 11899 8120,'0'-14'1970,"0"0"-810,0-1 1,0 9 0,0 6-873,0 8 0,0 5 0,0 1-63,0 0 1,0 2 0,0 1 15,0 2 0,0 2 0,-1-4-43,-4 2 1,3 0-1,-2-3-201,2 3 1,0-3-117,-2 3 0,2 1 0,-3-1-174,4-2 0,1 4 1,-2-2 15,-3-2 0,4-1-601,-4-2 0,4 1-2049,1-1 753,0 0 2174,6 0 0,2-6 0,6-2 0</inkml:trace>
  <inkml:trace contextRef="#ctx0" brushRef="#br0">4678 11942 8122,'0'-14'2297,"0"6"-705,0-5-1176,0 11 0,5-5 0,1 3 214,2 0 1,2-1-393,4 5 0,0 0 1,0 0-245,0 0 1,1 0 71,-1 0 0,0 0 0,0 0-128,0 0 1,1 0-1,-1 0-455,0 0 0,0 0 42,1 0 0,-3 2-225,-2 2 600,2-2 25,-10 4 1,4-4 150,-6 2 1,-1-2 154,-4 3 0,2 3-83,-7 1 1,6-1-14,-6 2 0,5-3 1,-3 4-42,2-1 0,-3-1 1,2 6-87,-1-1 1,4 0-1,-4 0 13,1 1 1,-2-1-121,4 0 1,0 0 0,4 0-79,-4 1 1,4-1-218,-4 0 0,3 0 0,2 0-549,0 1 0,0-6 236,0 1 0,0-6-1236,0 6 1009,0-1 934,0-1 0,7-1 0,0-7 0</inkml:trace>
  <inkml:trace contextRef="#ctx0" brushRef="#br0">5176 11856 8122,'-15'0'2563,"1"0"-1887,0 0-189,6 7 1,-3 1-1,6 6-173,2 0 1,0-1 0,0-2 6,-2-2 1,0 1-238,5 4 0,0 0 117,0 0-42,0 1-509,0-1-103,0 0 296,0 0 0,0-4-230,0-1 74,0-6 1,2 4-75,3-7 0,3 0-97,6 0 1,0 0 234,0 0 1,0 0 0,1 0-98,-1 0 1,0-5 131,0 0 0,-1-1 0,-2 3-382,-1-2 0,-1-1-483,5 1 408,0 3 671,1-10 0,-1 4 0,0-6 0</inkml:trace>
  <inkml:trace contextRef="#ctx0" brushRef="#br0">5417 11814 8122,'0'-14'3008,"0"6"-2315,0 1 1,-4 14-1,-1 2 173,2 4 1,1 1 0,2 2-321,0 3 0,0 3 1,-1 5-228,-4-4 0,3 4 0,-2-3-105,2 3 1,-3 0-1,0-2-164,2-1 1,0-2 0,0 3-143,-2-1 0,1-5 0,2 3-543,-3-2 0,4-1 0,-4-4-1152,3-1 11,2 0 0,0 0-210,0 0 1986,0-6 0,0-1 0,0-7 0</inkml:trace>
  <inkml:trace contextRef="#ctx0" brushRef="#br0">5929 12070 8090,'0'-7'2202,"0"7"-1362,0 8 1,0 0 0,0 2 0,0 1-646,0 1 1,0 3-1,0-1-29,0 0 0,0 0-398,0 0 1,0 5-264,0 0 1,0 0-1507,0-4-831,0-1 2832,0-6 0,0-2 0,0-6 0</inkml:trace>
  <inkml:trace contextRef="#ctx0" brushRef="#br0">6015 11928 8090,'0'-18'917,"-2"4"1154,-3 1 0,4 5-271,-4-1-1835,-3-1-319,6 3 0,-2 0-1156,8 7 1,4 7-1195,7 2 2704,-1 4 0,0 1 0,0 0 0</inkml:trace>
  <inkml:trace contextRef="#ctx0" brushRef="#br0">6128 11984 8090,'8'10'367,"-3"-1"-41,-3 1 1,-2-1 392,0 1 1,0-5 0,0 4-13,0 2 1,0-3 0,1 1-253,4 3 0,-4 0 0,4 2-243,-3 1 1,-2-1 0,0 0-175,0 0 0,0-4 1,0-1-24,0 2 0,0-3-47,0 2-1196,0-1-7,0-1 605,0-2 0,1-6 209,4 0 1,-3-6 0,4-3-95,0-4 0,1-3 0,5-1 32,2-2 1,-7-5 234,7 5 0,-1 0 0,4 5 104,2 0 0,-5 1 0,-4 2 705,1 2 1,1 5 151,3 0 0,-6 2 1339,1 2-1248,-7 0 1,3 6-539,-6 4 0,0 3 0,0 1-149,0 0 1,0 0 0,0 0-221,0 1 1,0-1-209,0 0 0,0 0-898,0 0 0,0-4 1209,0-1 0,0 1 0,0 4 0</inkml:trace>
  <inkml:trace contextRef="#ctx0" brushRef="#br0">6612 12056 8004,'-15'0'3734,"8"0"-3169,0 0-550,7 0-15,0 0 0,0 6 0,0 2 0</inkml:trace>
  <inkml:trace contextRef="#ctx0" brushRef="#br0">6839 11800 8058,'-1'-10'574,"-4"2"0,-3 4 1,-2 5 83,1 7 1,6 5 0,-2 2 0,4 4 0,-1 5-230,-3 3 1,4 1 0,-4-1-225,3-3 1,2 3 0,2-4-26,3 4 1,-4-3-280,4 0 1,-3-5 0,-2 3-233,0-2 0,0-1 0,0-5-423,0 1 0,0-1 190,0 0 0,0-4-476,0-1 1,1-6 1039,4 2 0,-4-3 0,6-2 0</inkml:trace>
  <inkml:trace contextRef="#ctx0" brushRef="#br0">7109 11657 8071,'0'-14'2272,"-6"0"-1397,4 6 1,-4 3-453,6 10 1,-5 3-1,1 8 1,0 3 306,3 4 0,1 4-435,0 2 0,0-1 0,0 2-137,0 3 1,0-4 0,0 1-59,0-5 0,0-3 0,0 3-241,0-1 0,0-6-86,0 1 0,0-4-555,0 0 327,0-1 226,0-6 0,1-2 154,4-6 0,-2-2 0,7-2-277,1-6 0,-3-7 0,1-4-46,2-1 1,2 3 10,1-5 1,0 7 0,1-3 105,-1-1 0,0 10 0,0-3 162,0 1 0,1 5 0,-1 0 244,0 2 0,0 1 0,1 5 627,-1 0 1,0 2-112,0 3 0,-4 2 0,-2 8-100,-2-1 0,0 0 1,-3 0-199,2 1 1,0-1 0,-5 2-87,0 3 1,-5-2-178,0 7 1,-6-5-1,0 3-17,-6-2 1,1 1-1,-4-4-107,-1 2 0,4 0 0,-5-5-145,1 0 0,0-1 64,3-3 0,2 1 0,-3-7-252,3 0 1,2-3 0,0-1-948,-1 0 0,6-1 103,-1-4 0,7-3 1221,-2-6 0,17-7 0,3-1 0</inkml:trace>
  <inkml:trace contextRef="#ctx0" brushRef="#br0">7834 12226 8054,'0'-14'8,"0"0"2191,0 6-1511,0-5 1,0 13-423,0 0 0,0 6-256,0 9 1,0-6 0,2 1-435,3 1-126,-4-5 1,7 0-225,-3-6 0,-2 0 774,7 0 0,-1-6 0,5-2 0</inkml:trace>
  <inkml:trace contextRef="#ctx0" brushRef="#br0">8332 11856 8055,'0'-14'472,"0"5"1,0-1 304,0-1 0,0 7 1,0 4-468,0 7 1,5 3-1,0 3-47,-2 2 0,-2 4 1,-1-1-8,0 1 0,5 1 1,0-2-113,-2 0 0,0 1-77,2-4 0,-4 4 0,4 0-317,-3-2 1,-2-1 0,1-2-125,4 0 0,-3-4 1,2-1-1156,-2 2 734,-2 2 1,0 1-165,0 0 959,0 0 0,6 1 0,2-1 0</inkml:trace>
  <inkml:trace contextRef="#ctx0" brushRef="#br0">8716 12112 8130,'8'0'739,"4"0"1,-8 0 8,5 0-67,-6 0-360,4 0 1,-6 0 205,4 0-89,-4 0-124,6 0-496,-7-6 1,0-2 0,0-6-79,0 0 0,-5 0 0,0-1-39,2 1 1,2-2 0,-1-1 34,-3-2 0,4-5 0,-4 4-168,3-2 0,2 4 268,0-1 1,0 3 0,0 2 51,0 0 0,0 5 257,0-1-124,7 7 0,1-3-26,6 6 0,-5 0 0,1 0-177,1 0 1,-3 1 0,1 4-213,2 4 0,-3-1 0,0 2-253,-2 1 647,-1-5 0,1 7 0,2-5 0</inkml:trace>
  <inkml:trace contextRef="#ctx0" brushRef="#br0">8673 12041 8130,'-8'0'-552,"2"7"1478,6-6-565,0 6 1,2-7-65,2 0 0,4 0 1,8 0-209,3 0 1,-2 0 0,7-2-285,1-3 1,1 4 0,-1-6 78,-1 1 1,-2 4-505,1-2 1,-2 2 619,-7 2 0,7-6 0,1-2 0</inkml:trace>
  <inkml:trace contextRef="#ctx0" brushRef="#br0">8972 11928 8063,'1'-8'1892,"4"3"-1741,3 3 1,2 2 18,-1 0 0,-4 7-77,4 2 0,-6 4-192,2 1 1,1 0-1,-1 0 17,-2 1 1,-1-1-1,-2 0 70,0 0 1,-2 1 50,-2-1 1,2 0 0,-3 0 48,4 0 0,-4 1 0,0-1 84,2 0 0,1 0-186,2 0 0,5 1-133,0-1 1,6-1 56,-1-4 1,-3-3 0,3-6-131,1 0 0,-3 0 0,1 0-392,2 0 0,2 0 138,1 0 0,-4 0 0,-2-1 474,-2-4 0,5-3 0,-3-6 0</inkml:trace>
  <inkml:trace contextRef="#ctx0" brushRef="#br0">9043 12084 8508,'14'0'1725,"0"0"-1612,1 0 1,0 0 0,3 0-404,1 0 0,0 2 0,-5 1-1396,0 1 1686,-6 1 0,5 1 0,-5 2 0</inkml:trace>
  <inkml:trace contextRef="#ctx0" brushRef="#br0">8261 12596 8077,'0'-10'238,"0"1"1,2-1-1,2 2 1,6 2 0,4 1-1,5-1 750,5-2 0,2 5 0,4-3-758,4-1 1,4 6 0,7-4-53,3 3 0,-1-2 0,-4-1-198,-1 2 0,1 1 1,-2 2-682,-3 0 1,2 0 255,-7 0 1,-5 0 0,-6 0-798,-1 0 0,-2 0 1242,-5 0 0,0-6 0,0-2 0</inkml:trace>
  <inkml:trace contextRef="#ctx0" brushRef="#br0">8389 12852 7996,'-10'-5'260,"1"0"0,-1 4 0,1 4 1,1 6 1187,2 4 0,-4 7-1174,6 4 0,-1-3-223,5-2 1,0 1-62,0-1 1,0 0-329,0-5 0,5 0-913,-1 1 455,1-7-346,-5 4 528,6-10 0,-2-1 0,5-7 614,2-2 0,2-8 0,1-6 0</inkml:trace>
  <inkml:trace contextRef="#ctx0" brushRef="#br0">8531 12752 7996,'8'-6'452,"0"4"0,-5-4 0,3 1 325,2 0-773,-5 1 0,5 4-55,-3 0 0,-2 0-48,7 0 0,-1 0-76,5 0 1,1-2 66,-1-3 0,0 4 200,0-4 1,0 2-64,1-2 0,-6 4 69,1-4 0,-2 5 0,1 5-9,-4 4 0,-4-1 0,-1 1-34,0 2 0,0 4 0,0 2 55,0 2 0,-6 2 1,-3-4 10,-4 2 1,-1 1 0,-1-1 11,1 5 0,0-3-129,0-2 0,0 1 1,-1-1-1,1-2-30,0-1 0,0-2 59,0 1 1,6-6 0,1-1-85,1-2 1,4 1-437,-2-3 294,2-2 1,2 3-1,2-10-10,2-4 0,0 1 0,5-2 129,2-1 1,2 3 200,1-1 0,0 1 0,0-3 178,1 1 0,-1 7-105,0-2 1,0 4 163,0 1-405,-6 0 0,3 1-261,-6 4 0,0 3 1,-5 6-598,0 0 1,0-4 898,0-1 0,-6 1 0,-2 4 0</inkml:trace>
  <inkml:trace contextRef="#ctx0" brushRef="#br0">9014 12823 7969,'-1'10'615,"-4"-1"0,4 1-131,-4 4 0,-1 5-189,1 0 0,0 0 0,5-5-508,0 0 1,0 0-640,0 1 1,0-1 43,0 0 808,0-6 0,0-2 0,0-6 0</inkml:trace>
  <inkml:trace contextRef="#ctx0" brushRef="#br0">9086 12752 7969,'-15'0'3350,"1"0"-3753,6 0 0,4 0 0,7 2 0,3 1-77,2 2 0,0 1 0,3-3 480,-2 2 0,1 6 0,4-3 0</inkml:trace>
  <inkml:trace contextRef="#ctx0" brushRef="#br0">9171 12823 7969,'0'10'88,"0"-1"1,0 2 0,0 2 0,0 1-1,0 0 1,0 1 0,0-1 796,0 0 1,0 0 0,0 0-612,0 1 0,0-1 0,0 0 317,0 0-373,0 0 1,0 1 251,0-1-393,0-6-79,0-2 1,1-6-212,4 0 0,-3-6 1,4-4-342,0-2 0,-2-3 0,5 1-52,2 0 1,0-5 174,-1 0 0,5 0 1,-3 5-1,-1 0 26,1 0 492,7-1 1,-3 6 0,3 1 42,-3 2 0,-2 1 0,0 5 388,0 0 1,-4 0-203,-1 0 1,-4 1-363,5 4 1,-6 1 0,4 6-270,-2-3 1,1-1 314,-2 1 0,2 4 0,8-5 0</inkml:trace>
  <inkml:trace contextRef="#ctx0" brushRef="#br0">9711 12454 8398,'10'0'311,"-1"0"1,2 0 0,2 0 0,1 0 0,2 0 0,1 0-196,2 0 1,0 0 0,-3 0-1,1 0 1,4 0 0,-1-2 56,1-3 1,-1 4-1,-4-6-126,-2 1 1,4 4-1,-9-2-136,4 2 1,1 2-182,0 0 1,1 0 0,-3 2-560,-2 2 0,1 0 367,-6 5 1,4-4 0,-4 4-498,-2 2 959,-2-4 0,6 5 0,1-4 0</inkml:trace>
  <inkml:trace contextRef="#ctx0" brushRef="#br0">9910 12638 9326,'0'-9'493,"2"1"1,1 0-1,3 2 1,2-1-1,3 4 46,2 2 1,3 1-1,1 0 1,4 0-402,1 0 0,-5 0 1,2 0-387,-3 0 1,3 0 0,0 0-68,-2 0 0,-1 0 0,-2 1-305,0 4 0,1-3 0,-1 2-1806,0-2 2426,0-2 0,0 6 0,1 2 0</inkml:trace>
  <inkml:trace contextRef="#ctx0" brushRef="#br0">10834 12269 7983,'0'-7'703,"0"7"1,0 8 39,0 5 0,5 1 0,0 2-600,-2 3 0,0-3 1,0 3-1,2-2-43,-2 2 0,-1-3 0,-1 4 2,4 1 0,-3-5 0,2 4-144,-2 1 0,-4-5 0,-1 4-86,-1 1 0,-3-6 1,4 4-56,-2-3 0,-4-2 1,4 1-207,2-1 1,-3 0-163,1 0 0,-1-1-1106,1-4 49,3 4 1608,-4-11 0,12 4 0,2-6 0</inkml:trace>
  <inkml:trace contextRef="#ctx0" brushRef="#br0">11176 12269 7987,'7'-7'0,"5"4"219,-8-6 1,3 6 278,-3-2 0,-1-1 592,7 1-467,-7 0-146,3 5-321,-6 6 0,0 2 0,0 7 10,0-1 0,-1 0 1,-2 0-102,-2 0 0,-5 1 0,4-1-171,-2 0 1,4 5-24,-6 0 1,5 0-4,-4-5 1,6 0 8,-2 1 0,2-1 82,-2 0 0,3-5-151,-2 1 172,2-7 1,4 8-3,2-6-1,0 0 18,5-5 0,1 0 0,4 0-273,0 0 206,0 0 1,0 0-1,1 0-22,-1 0 0,0 0 0,0 0-140,1 0 0,-6 0 1,1 0-646,1 0 259,1 0 0,2 0-766,1 0 1386,-1-7 0,0 6 0,0-6 0</inkml:trace>
  <inkml:trace contextRef="#ctx0" brushRef="#br0">11474 12269 7987,'0'-14'-389,"0"6"1432,0-5 865,0 11-1364,0-4 1,0 12 0,0 4-161,0 3 1,0 1-1,0 2-182,0 3 0,0-2 0,0 7-52,0 1 0,0-3 0,0 2-48,0 1 0,0-3 0,0 0-124,0-1 0,-5 4 0,1-3-167,1 0 1,1-1 0,2-7-376,0 0 1,-5 5 272,0 0 0,1-5 1,4-4-524,0 1 1,0 1-1295,0 3 2108,0-7 0,0 4 0,0-4 0</inkml:trace>
  <inkml:trace contextRef="#ctx0" brushRef="#br0">11631 12624 8015,'7'2'1507,"-2"2"-1382,-3-2-154,-2 11 1,5-5-1,1 4-1298,2-2 1327,-5-4 0,10 0 0,-6 2 0</inkml:trace>
  <inkml:trace contextRef="#ctx0" brushRef="#br0">12043 12326 7921,'0'-15'882,"0"8"-277,0 0 146,0 7 1,-6 2-488,-4 3 0,2 1 1,0 5-217,2-2 1,-4 1 0,4 4-228,-2 0 0,5 1 127,-2-1 0,-1 0 0,1 0-129,2 0 0,2 1-58,1-1 1,0 0 60,0 0 0,0-4 195,0-1 0,1-1 17,4 2 0,-2-3 1,7-3-19,1 0 1,-4 1 0,3-5 11,1 0 1,2 2 0,1 1 14,0 2-38,0-1 1,1-4-1,-1 0-6,0 0 0,0 5 2,0 0 1,-4 1-253,-1-1 163,-5 3 1,2 6-2,-6 0 1,-2 0 0,-1 1 6,-2-1 1,-1-5-1,1 1-50,-4 1 0,1 1 0,-2 3-39,-1-1 0,3-5-256,-1 1 1,0-1-145,-6 6 0,6-8 571,-1-2 0,1 3 0,-5 0 0</inkml:trace>
  <inkml:trace contextRef="#ctx0" brushRef="#br0">12057 12411 7928,'0'-22'0,"2"1"472,2 7 0,4 5 0,7 1 278,-1 1 1,0-2 0,2 3-552,3-2 1,3 5 0,8-4-741,3 1 0,-3 4 1,3-2 540,-3 2 0,-1 2 0,-1 0 0</inkml:trace>
  <inkml:trace contextRef="#ctx0" brushRef="#br0">12683 12667 7953,'0'9'-124,"0"1"1295,0 1-976,0-5 1,4-1 0,1-10-78,-2-4 0,-1-4 0,-2-1 55,0 0 1,0-2 0,-2-2-9,-2-1 1,2-6 0,-4 3-41,-1 0 1,6-5-1,-4 3 19,3-2 1,-2-8-216,-1 1 0,0 0 0,5 5 73,0-1 0,0 2 0,0 4-61,0 4 0,5 3 1,1 2-77,2-1 1,-3 3 0,4 1-81,2 1 1,2 6 42,1-6 1,2 5-1,1-3-63,2 2 1,0 1 0,-4 5-63,-1 0 1,0 0 0,-1 2-534,-4 3 510,4 3 1,-10 6 0,5 0 319,-2 0 0,-1 0 0,-5 1 0,0-1 0</inkml:trace>
  <inkml:trace contextRef="#ctx0" brushRef="#br0">12640 12510 7953,'-8'0'1060,"2"0"-905,6 0 1,1 0 185,4 0 1,5 2-1,7 1-236,2 2 1,1 0 0,-1-5-137,5 0 1,-2 0 0,0 0-110,-1 0 0,3 0-409,-5 0 1,-1 0 0,-2 0-468,3 0 0,-3 0 1016,3 0 0,-3-7 0,-2-1 0</inkml:trace>
  <inkml:trace contextRef="#ctx0" brushRef="#br0">13166 12255 7914,'0'-8'2856,"0"1"-2728,0 20 1,0-4 0,0 10-4,0-3 0,0 3 1,0 2-48,0 1 0,-2-3 0,-1 3-143,-1-2 0,-1 4-50,5-5 1,-5 5 0,0-4-53,2 2 0,2-4 0,-1 1 69,-3-3 0,4-2 0,-4 0 91,3 0 0,2 0 0,2-1-11,3-3-94,-4 2 0,12-6-87,-4 4 0,4 1-124,1-6 0,1-1 1,-1-4-198,0 0 0,-5-4 67,1-1 1,-5-1 452,4 1 0,1-3 0,4-6 0</inkml:trace>
  <inkml:trace contextRef="#ctx0" brushRef="#br0">13138 12539 7965,'-8'-6'0,"-5"4"2655,4-3-868,2-3-656,1 7-1129,6-6 1,6 7 0,5 0-276,7 0 1,-2 0-1,4 0-551,1 0 824,-6 0 0,12 7 0,-5 1 0</inkml:trace>
  <inkml:trace contextRef="#ctx0" brushRef="#br0">13479 12525 7931,'0'-8'4035,"0"1"-2943,-6 7-889,4 0 0,-4 2-696,6 3 0,6-4 493,3 4 0,10-3 0,4-2 0</inkml:trace>
  <inkml:trace contextRef="#ctx0" brushRef="#br0">13834 12112 7996,'7'-8'826,"-6"-4"1,7 10-131,-3-2 1,-4 4-309,4 4 1,-3-1 0,-1 7 56,4 1 1,-3 6 0,2 4 75,-2 1 0,-2 2-209,0 4 0,0 1 0,2-1-64,2 0 0,-2 1 0,3-1-173,-4 1 1,-1-6 0,0 1-25,0 1 1,0-3 0,0 1-168,0-3 0,0 4 1,0-5-61,0-2 0,0-1-137,0-2 0,0 0-329,0 1 1,0-1 55,0 0 0,0-4 0,-1-3-338,-4 0 1,3-1 59,-2-1 1,2-2-533,2 6 582,0-5 814,0 2 0,0-6 0,0 0 0</inkml:trace>
  <inkml:trace contextRef="#ctx0" brushRef="#br0">14104 12169 7941,'0'8'1172,"0"5"-703,0-5 0,0 6 6,0 0 1,0 2 0,0 1 10,0 2 0,0 5 1,0-5-98,0-2 1,0 1-1,0-1-36,0 2 0,5 0 0,0-5-105,-2 0 0,-1 1-26,-2-1 0,4 0-4,1 0 1,1-1-1,-1-4-617,-3 4-397,4-11-269,-6 4 634,0-6 1,2-2-40,2-2 0,3 0 0,4-5-225,-2-2 0,-4-2 325,4-1 1,-4 0 0,5 0 116,1-1 0,-3 3 0,0 1 179,-2 1 0,5 7 287,-2-2-116,4 4 1,1 1 105,0 0 1,-1 6-1,-2 2 177,-1 0 1,-6 4-1,4-2 246,-1 3 1,2 1-17,-4 0 0,1 0-206,-1 0 1,-4 1 0,4-1-148,-3 0 1,-4 0 0,-1 1-30,-2-1 1,-4-5 0,3-1-153,-2-2 1,-2 4 0,-4-5 0,0-1-198,-1 3 1,1-6-1,0 4 1,-2-3-272,-3-2 0,4 0 0,-4 0-356,3 0 0,2 0 1,-1 0-1867,1 0 2614,0 0 0,0-7 0,-1-1 0</inkml:trace>
  <inkml:trace contextRef="#ctx0" brushRef="#br0">2432 14017 8117,'0'-9'-1089,"0"-1"1940,0-1 0,-2 5-12,-3 1-627,4 4 1,-6 7 0,7 4-1,0 2 142,0 2 1,0 7-169,0 3 0,5-2 0,0 1 0,0 3 44,1 1 1,-3 1-1,5 0-75,-2 1 0,-1-1 0,-3 1 13,2-1 0,-2 1 0,3-1-85,-4 0 0,-1 1 1,2-1 43,3 1 1,-4-2 0,4-2-140,-3-1 1,-2-7-1,0 2-15,0-3 0,0-2 0,0 0-78,0 0 151,0-6-65,0-1 1,0-9-46,0-3 0,1-3 1,2-7-131,2-4 1,0 1-1,-5-7-102,0-5 1,0 1-1,0-5-37,0-1 0,0-1 1,-2-7 57,-3 0 1,4 1-1,-4-1 80,4 0 1,1 1-1,0 1 1,0 1 53,0 2 0,0 8 1,0 0 155,0 5 1,0 8-1,1-2 77,4 3 1,-2 3 0,6 2 18,3 2 0,-5 4 0,3-3 3,1 2 1,2 1 0,1 5 0,0 0 86,0 0 1,5 6-120,0 4 0,2 2 0,-4 3 0,2 0 74,-2 4 0,-1-1 1,-2 5-43,1 3 0,-6-4 0,-1 0 0,-2 0-33,-2 0 1,-3-4 0,-1 2 0,0-1-1,-1 2-90,-4 1 0,-3-3 0,-8 3 0,-1-2-75,-2-2 1,-2 2 0,4-1-1,-2-1-1,2-3 1,-4 0-1,2-3 1,2-1-187,1-1 0,2-6 1,-1 4-1,3 0-850,2 0 0,2-5 1121,4 2 0,2-3 0,-4-2 0</inkml:trace>
  <inkml:trace contextRef="#ctx0" brushRef="#br0">3015 14103 7895,'0'-8'2831,"0"1"-2701,6 14 1,0-4-1,5 5-200,-1-2 0,-1 0 1,5-2-162,1 0 1,-1 1 0,0-5 0,0 0-288,1 0 0,-1 0 25,0 0 1,-5 0-889,1 0 1381,-7 6 0,10-4 0,-5 4 0</inkml:trace>
  <inkml:trace contextRef="#ctx0" brushRef="#br0">3015 14330 8105,'0'14'608,"0"1"-305,0-8 4,0 6 1,1-7 0,4 4 0,4-5-72,4-4 1,1 1-153,0 3 1,5-4-1,2 4-209,1-4 0,-3-2 1,3-2 124,-1-2 0,4-6 0,-3 3 0</inkml:trace>
  <inkml:trace contextRef="#ctx0" brushRef="#br0">3683 13662 8108,'8'-14'560,"-2"0"1,-6-1 226,0 1 0,2 8 0,1 6-462,2 8 1,4 6 0,-4 3-110,-2 2 0,3 7 1,-1-3-137,-2 4 1,-1 1-1,-2 1-72,0-1 1,0 1 0,0-1-594,0 1 0,0-1 281,0 1 0,-5-3 1,-1 0-313,-2-3 1,3-5 0,-3 1 85,2-4 0,1 0 0,3-1 0,-2 0 0,2-4 170,-3-1 0,2-4 360,-1 4 0,2-6 0,-4 4 0</inkml:trace>
  <inkml:trace contextRef="#ctx0" brushRef="#br0">3555 13776 7888,'1'-13'254,"4"4"615,-3-4-449,10 11 0,-4-4 1,7 6-114,-1 0 0,6-2 0,4-1-65,3-1 0,1-1 1,1 5 28,-1 0 0,1-2-184,-1-2 0,0 2 1,1-4-21,-1-1 1,-4 6-1,-2-4-578,-1 3 1,-2 1 53,-5-4 0,-5 4-1714,1-4 2171,-7 3 0,3 9 0,-6 0 0</inkml:trace>
  <inkml:trace contextRef="#ctx0" brushRef="#br0">4266 13918 8149,'1'-8'1471,"2"5"0,4 4-784,1 4 0,-5 6 1,3-1-652,1 2 1,-6 3-1,4-1-159,-4 0 1,-1 0-1,0 0-281,0 1 0,0-1-524,0 0 1,0 0 332,0 0 1,0 1 14,0-1 0,0-5 580,0 1 0,-6-7 0,-2 3 0</inkml:trace>
  <inkml:trace contextRef="#ctx0" brushRef="#br0">4237 13847 7351,'-14'-14'0</inkml:trace>
  <inkml:trace contextRef="#ctx0" brushRef="#br0">4138 13946 8332,'14'7'375,"0"2"0,0 4 0,1 1 1,-1-1-1,-1-2-342,-4-2 1,4 1-200,-4 4 0,4-2 1,-1 0-1,-1-5-1259,-1 0 1425,-1 4 0,6-10 0,-1 6 0</inkml:trace>
  <inkml:trace contextRef="#ctx0" brushRef="#br0">4436 13961 8082,'-14'1'312,"0"4"1,-5-2 6,0 6 0,-5 1-79,5 4 0,-1 0 1,2 2 18,-1 3 1,1-3 0,3 3-258,1-3 0,0-2 1,1 0-303,4 0 1,2 1 299,7-1 0,0 0 0,0 0 0</inkml:trace>
  <inkml:trace contextRef="#ctx0" brushRef="#br0">4806 13861 8659,'0'9'280,"0"1"0,0 1 1,0 2-1,0 1 1,0 0-1,0 2 1,0 1 33,0 2 0,0 0 1,0-5-1,0 1-190,0-1 0,2 0-67,2 0 0,-2 0-283,3 1 359,-4-7-96,-1-2 0,0-8-78,0-2 1,2 0 0,1-5-193,2-2 1,1-2-1,-3-3 42,2-2 1,6 0-1,-3-6 46,0-1 0,4-2 1,-4 0-133,0 4 1,5-4 123,-4 3 0,-1 4 0,2-1 120,1 1 1,-3 9 106,1-4 0,1 11 289,4-1 1,-5 5-87,1 5 0,-5 7 1,2 9-25,0 1 1,2 0-1,-2 3 20,0-1 0,-2-2-257,5 2 0,-7 1 0,3-4-364,0 1 0,-4-5 1,4 2-670,1-3 0,-6-2 1017,4 0 0,-3 7 0,-2 1 0</inkml:trace>
  <inkml:trace contextRef="#ctx0" brushRef="#br0">3626 14472 8080,'-14'0'248,"0"0"992,-1 0-893,7 0 0,4-4-138,8-1 1,6 0-1,9 5 1,6 0 53,7 0 1,10-5 0,10 1-3,4 0 1,7 3-172,3 1 0,10-5 0,-36 3 0,1-1-83,0 2 0,1-1 0,0-1 1,0 0-1,-1 0 0,0 0-57,0-2 1,-1 2 0,36 0 0,3-4-51,-2 1 0,-7 4-6,-9-2 1,-4-3-1,-3 3-428,-2 0 0,-11 3 0,0 1-237,-5 0 1,-4 0 770,-8 0 0,3-5 0,-4 0 0,4 1 0</inkml:trace>
  <inkml:trace contextRef="#ctx0" brushRef="#br0">3868 14728 7657,'0'-9'275,"-2"1"0,-1 0 1717,-2 0-1560,-6 5 0,8-3-214,-7 6 0,7 1 1,-3 4-85,0 4 1,3-1 0,-5 2 17,1 1 0,-2 6 0,3 2-206,-2-2 1,4-1-1,0-1-61,2-1 1,-3 0 28,1 0 0,-1 0 1,5 1 26,0-1 0,1-5 0,3 1-46,0 1 88,7 1 0,-3 3 19,7-1 1,-1-5-1,0-1 2,0-1 1,0-3-1,2-4-72,3 0 0,-1 0-21,5 0 0,-5 0 0,1 0-104,-4 0 0,0 0 1,-1 0-674,0 0 464,0 0 1,-1 2 99,-4 3 1,-2-2 70,-7 6 0,-7-4 68,-2 4 1,1-4 0,-1 3-63,-3-2 0,0 4 0,-2-4-83,-1 2 0,1-5 308,0 2 0,0-3 0,-7 4 0,-1 2 0</inkml:trace>
  <inkml:trace contextRef="#ctx0" brushRef="#br0">3981 14757 7979,'0'-15'1143,"0"1"-339,0 6 1,0 0 65,0 4-1280,0 2 0,7-4-363,2 6 0,-1 0 0,3 0 773,5 0 0,4 0 0,9 0 0</inkml:trace>
  <inkml:trace contextRef="#ctx0" brushRef="#br0">4323 14757 7979,'-15'8'-522,"6"-2"877,-1-6 0,1 1 360,-5 4 0,4-3 19,1 2 99,6-2-724,-4-2 1,9 0 0,3 0 68,4 0 1,4-2-207,1-2 1,2 1 0,1-5 20,2 1 0,5-2 1,-4 3 42,2-2 0,-3 5 0,4-2 8,-3 3 0,-1 1 0,-5-3 0,0 0-56,-6-1 1,3 11-68,-6 4 0,0 2 0,-7 3 93,-2-1 0,-4 5 0,-7 1 8,1 2 1,0-3 0,0 4-31,0-3 0,-2 4 7,-3-5 0,3 6 1,-3-3 20,3 0 1,2 0-1,0-4 100,0 1 1,-1 0-1,3-5 134,2 0-137,-2-6 1,8 3-127,-5-6 21,6-1 1,-2-4-1,10-1-79,4-4 1,4 2-187,1-6 0,-3 1 0,2-3 98,3 1 1,-4 7 0,-2-3 114,1-1 1,2 6 0,1-4-62,0 3 0,-5 2-388,1 0-27,-1 0 1,-1 7-527,-3 2 1042,-3-2 0,-2 5 0,0-4 0</inkml:trace>
  <inkml:trace contextRef="#ctx0" brushRef="#br0">4763 14856 7940,'0'-8'692,"0"2"0,0 4 58,0-2 394,0 2-355,0-4-559,-6 6 1,0 6-193,-4 4 0,-2 2 43,2 2 1,2 1-197,-1-1 0,4 0-96,-4 0 1,5 0 2,0 1 1,2-6-4,2 1 120,0-1 56,6-1 0,-2 3 49,5-6 0,1 0 33,4-5 1,-5 4-1,1 1 25,1-2 0,-3-1 0,1-2-22,2 0 1,-3 1-14,2 4 1,-1-3 7,5 2 1,-4 0 38,-1 0 1,-1-1 85,2 7-157,-4-7 0,-5 8 0,3-5-202,0 2 1,1-3 21,-5 5 1,-1-3-99,-4 3 1,2 1 0,-7-5 7,-1 2 0,3 0 0,-1 3 0,-2-1-230,-2 1 0,4-3 1,-1 0-200,-1-2 0,3 0-235,-1-1 921,5-4 0,-8 6 0,4-7 0</inkml:trace>
  <inkml:trace contextRef="#ctx0" brushRef="#br0">4778 14842 7940,'7'-10'0,"0"3"540,-1 0 1,-3-4 0,7 3 173,1 0 1,-3 2 0,1 4-585,2-2 0,-3 2 0,2-3-702,1 4-672,1 1 1,3 0 1243,-1 0 0,0 6 0,0 2 0</inkml:trace>
  <inkml:trace contextRef="#ctx0" brushRef="#br0">5034 14842 7940,'-8'0'614,"1"0"306,1 6 71,4-4-807,-4 4 0,12-6 1,4-1-1,3-3-98,1 0 0,0-6 1,0 4-99,0-2 1,5 3 37,0-4 1,2 6-1,-4-4 55,2 1 1,0 4 0,-3-2 21,3 2 1,-3 2-1,3 0 111,-4 0 0,-5 0 0,-1 0-30,2 0 0,-4 2-91,-2 2 1,-4 4 0,-1 7-144,0-1 0,0 2 0,-1 1 99,-4 2 0,-3 5 1,-6-4-61,-1 2 0,0 0 0,-3 4 55,-1-3 0,-4-1-82,4 2 1,0-2-1,3-4 45,-3 1 0,3-1 0,-3-3 46,3-1 0,7-5-54,-1 1-30,1-7 28,1 3 1,2-7-1,7-4-225,4-4 1,3-4 0,8-1-208,3-1 0,-2-3 0,5-1 54,-1 1 0,2 7 236,-4 2 1,0 6 0,-4-2 44,-1 3 0,0 2 0,0 0-27,0 0 0,-6 2-83,-3 3 0,1 2 1,-1 8-809,-2-1 1018,-1 0 0,-2 0 0,0 0 0</inkml:trace>
  <inkml:trace contextRef="#ctx0" brushRef="#br0">5858 14458 7995,'10'-9'218,"-1"1"0,2 0 1222,2 0 0,-4 5-969,1-2 1,-1 8-1,5 2-200,1-2 1,-1-1 0,0-2-225,0 0 1,1 4 0,-1 1-548,0-2 1,5-1-1,0-2-236,-2 0 1,4 0 0,-2 0 735,-2 0 0,-1 0 0,-2 0 0</inkml:trace>
  <inkml:trace contextRef="#ctx0" brushRef="#br0">6128 14614 8062,'-8'0'1037,"4"5"258,8 0 1,4 0-908,7-5 0,-1 0 0,2 0-705,2 0 0,5-2 1,5-3-1262,0-4 1578,1-4 0,6-1 0,1 0 0</inkml:trace>
  <inkml:trace contextRef="#ctx0" brushRef="#br0">7195 13818 8113,'0'-14'323,"0"5"1,0-1 0,0-1 0,0-2 2196,0-1-2354,0 6 0,0 8 1,0 11-1,0 5-12,0 3 1,-5 6-1,0-2-16,2-1 0,1 5 0,2-4-129,0 4 1,0 0-1,-1-2 1,-2-1-245,-2 1 0,0-3 0,4 0 27,-4-1 1,3 3 0,-2-5-53,2-2 0,-3 4 0,0-3 0,1 0-182,-3-2 1,6-2 0,-5 0-160,-1 0 1,6 1-34,-4-1 1,3-5-533,2 1 1166,0-7 0,0 3 0,7-6 0,1 0 0</inkml:trace>
  <inkml:trace contextRef="#ctx0" brushRef="#br0">7451 13889 8511,'0'-14'2390,"0"6"-1230,0 2-354,0 0-544,0 4 0,4-3-123,1 10 0,0-2-140,-5 7 1,0-6-1,0 6 50,0 1 0,0 2 0,0 1-142,0 0 1,-5 0-67,0 1 0,-4-1 1,4 0 3,2 0 0,1-4 32,2-1 1,0 1 5,0 4 1,0-5-42,0 1 1,0-5-58,0 4 0,2-4 124,3 4 0,-2-6-6,6 2 0,1-3 1,4-2-165,0 0 290,0 0 1,1 0-1,-1 0-152,0 0 0,0 0-180,0 0 0,1 0-73,-1 0 0,-5-5-11,1 0 0,-1-1-77,6 1 1,-6 4 0,1-6 463,1 1 0,1-2 0,2-6 0</inkml:trace>
  <inkml:trace contextRef="#ctx0" brushRef="#br0">7778 13804 8194,'-10'5'814,"1"0"88,5 6 1,-3 1-287,2 7 1,3 0-1,-3-5-256,4 1 0,1 4 0,-2 1-186,-2 2 0,2-4 0,-3 2-304,4 1 0,-1-5 0,-1 2-106,-2-2 1,0-2 0,4 1-182,-4-1 1,4 0-358,-4 0 1,3 1-357,2-1 0,0-5 1130,0 1 0,0-7 0,0 3 0</inkml:trace>
  <inkml:trace contextRef="#ctx0" brushRef="#br0">7948 14145 8054,'-5'10'-77,"1"-1"1,-1-4 150,5 5 41,-6-7-565,4 3 450,-4-6 0,-1 0 0,0 0 0</inkml:trace>
  <inkml:trace contextRef="#ctx0" brushRef="#br0">8204 13861 8113,'-9'0'585,"-1"0"-238,7 0 0,-10 0-61,4 0 1,-4 6-1,-1 2-201,0 0 0,4 5 27,1-4 1,1 4 43,-2 1 0,-1 0-194,7 1 0,-1-1 20,5 0 0,1-1-93,4-4 51,3 4 1,6-10 0,2 5 73,3-2 1,-3-1-1,4-5 68,1 0 1,-5 5 0,4-1-63,1-1 1,-4 1-1,5-1 15,-1 2 1,-2 1-148,-5-1 0,0-2 1,0 5-97,1-2 0,-6 5-15,1-2 0,-7 4 188,2 1 1,-4 1 0,-2-1-41,-4 0 1,2-5 9,-7 1 0,1-1 0,-6 6-24,1-1 0,0-2 1,1 0-5,4-3 1,-4-1 0,4 3-114,-4-2 0,-1-4-134,0 5 1,4-7-1,1 2 340,-2-4 0,-2 5 0,-1 2 0</inkml:trace>
  <inkml:trace contextRef="#ctx0" brushRef="#br0">8261 13918 8081,'8'-14'262,"4"1"0,-2 2 19,3 1 1,-2 3 0,1-4 0,4 3-80,0 1 1,0-2 0,-2 4 0,0 2-108,0 1 1,1 2-289,-1 0 1,0 0 0,0 0-1381,0 0 1573,-6 0 0,11 7 0,-3 1 0</inkml:trace>
  <inkml:trace contextRef="#ctx0" brushRef="#br0">8958 14088 7952,'0'-9'390,"-2"1"1,-3 2-47,-4 3 1,-2 3 0,0 4-137,1 6 0,5-2 0,-2 1 79,0 2-267,3 2 0,4 1-54,0 0 1,1-4 8,4-1 0,-2-6-114,6 2 0,1-3 260,4-2 0,-1-7-73,-4-2 1,2 1-1,-4 0-14,1 2 0,-4-5-38,6 1 1,-5-2-1,2-3-150,0 1 1,-3 5 0,-4-1 20,0-1 1,0 3-248,0-1 282,0 6 0,-1-4 220,-4 7 0,2 0 0,-5 2 636,2 3-521,-5 3 0,8 6 5,-7 0 0,7-4-127,-2-1 1,4-4-1477,1 4 1361,0-6 0,6 4 0,2-7 0</inkml:trace>
  <inkml:trace contextRef="#ctx0" brushRef="#br0">9796 13804 8057,'-9'0'107,"0"0"611,-3 0-194,0 0-247,4 0 0,0 0 16,3 0 0,2 2 302,-6 2-308,5-2 0,-3 4 287,2-6-306,3 0-406,-4 0 1,8 0 0,2-1 87,6-4 1,-2-1 0,1-5 0,2 1-165,2-1 1,1 3 0,0-1 66,0-2 0,5 0 0,0 0 208,-1 1 0,-7 5 290,-2-4-29,1 6-261,-2-4 0,-4 9 1,-7 3 19,-1 4 1,-8 9-1,1 2-3,-6 2 0,0 2 0,-5 4-57,1 1 1,-4-1-1,3 1-66,-1-1 0,-2 1 0,5-1-86,-2 0 1,-1 1-1,0-2 26,4-4 1,1-2 0,3-7 32,0 0 0,-2 1 55,8-1-27,-4 0 6,5-6 0,3-2 0,10-6 12,4 0 0,6-6 0,2-4-176,2-2 1,6-2-1,-1-1 1,1 1-130,-1 0 1,3 0 260,-3-1 1,-2 6 0,0 1 77,-2 2 1,4-4 0,-5 6 111,-2 0 0,-7 4-127,-5 5 0,-4 3-36,-1 6 1,-1 0-1,-4 1 1,-3-1-212,0 0 0,-5 0 0,5 1-69,1-1 1,-4 0-593,6 0 915,0 0 0,-1 1 0,-2-1 0</inkml:trace>
  <inkml:trace contextRef="#ctx0" brushRef="#br0">10095 13847 8053,'0'-14'740,"0"-1"1,0 6-175,0-1-383,-6 7 0,3-3 0,-7 6-15,-1 0 0,3 6 1,-1 2-44,-2 0 1,3 5-1,0-4 20,1 4 0,-2 6 0,4 0 57,2-2 1,2 4-172,1-2 1,0 4 0,0-4 13,0-1 1,4-3 0,3 0 43,0-1 1,3-2-135,4-2 0,0-4 0,1-6 53,-1 0 0,0-1-125,0-4 1,5-1-1,0-7-70,-1-1 0,-3 3 1,0-8-12,-1 3 1,-5-3 130,1 0 0,-2-5 0,1 4-43,-4-2 0,1 3 1,-1-3-31,-2 1 1,-3 1 0,-3 2-16,-2-1 1,-6 5 96,2 5 0,-4 5 1,-1 0 137,0 2 1,-1 2-104,1 0 0,0 6 1,1 4-206,4 2 0,2 3-675,7-1 589,0 0 1,2-1 0,3-4-790,4-4 1103,4 3 0,7-7 0,3 6 0</inkml:trace>
  <inkml:trace contextRef="#ctx0" brushRef="#br0">10465 13733 8053,'6'-14'171,"-4"0"428,4-1 1,-8 6-62,-2-1 0,0 7-271,-5-1 0,4 4 0,-3 4-30,2 6 1,-3 4-1,2 5 100,-1 5 0,5 2 0,-2 3-246,4-1 1,1 1 8,0-1 1,0 1 0,0-2-212,0-4 1,5 2 0,1-6-27,2-1 0,1-4 9,5-4 1,2-4 0,2-6-132,1 0 1,4-2 0,-4-2 78,-1-6 0,2-4 0,-1-4 112,-1-1 1,-4-4 0,-3 2 186,-2-1 0,-1-2-55,2-4 0,-4 0 1,-6-1-19,0 1 0,0-1 0,-2 1-42,-2-1 0,-9 3 1,-6 2-129,2 5 0,-1 3 0,-1 3-393,-4 4 1,2 4 188,2 10 1,3 4 327,2 10 0,0 4 0,0 5 0</inkml:trace>
  <inkml:trace contextRef="#ctx0" brushRef="#br0">10920 13790 9190,'-15'0'147,"6"0"1,-1 2 0,-1 1 0,0 3-372,2 2 1,3-3 223,6 4 0,6-6 0,2 4 0</inkml:trace>
  <inkml:trace contextRef="#ctx0" brushRef="#br0">10223 13975 7980,'-8'-2'379,"3"-3"-127,4 4 394,1-12-308,0 12 0,5-7 181,-1 3-426,1 3 0,-3-4 38,2 6 1,-2 2 56,3 2 0,-4 0-44,-1 5 0,0-4 0,0 4-19,0 2 1,-5 2 0,1 3 47,1 3 0,-4-3-85,3 2 0,-6 0 0,5-1 19,2 2 1,-3 0 0,1-3-98,2 3 0,0-3 0,0 3-99,-2-4 0,0 0 77,5-1 0,0 0-348,0 0 1,0-4-301,0-1 0,2-6-322,2 2 0,0-3 982,5-2 0,1 0 0,4 0 0</inkml:trace>
  <inkml:trace contextRef="#ctx0" brushRef="#br0">10991 13776 8080,'4'-10'573,"1"1"1,-6 10-421,-9-1 1,-2 10-1,-3-1 1,1 4-1,0 3 135,0 3 1,-1-2 0,1 5-45,0-1 1,1 2-103,4-4 1,1 7 0,5-4-102,-2 0 1,0 3 0,5-6 0,0-2 1,2-1 0,3-2-16,4 1 1,4-7 0,3-4-32,3-2 1,1-2-44,4 0 1,3-6 0,-4-5-22,4-7 1,2 1 0,-1-7-50,0-1 0,-1-2 0,-1-1 71,-3-1 0,-5 1 75,1-1 1,-8 1 0,-3-1-53,-2 1 0,-1-1 0,-7 1-42,-3 0 0,-7-1 0,-7 2-224,1 4 1,-2 4 107,1 9 0,-6-1 0,1 6 15,-3 2 0,3 10 0,2 5-438,2 6 0,-1 7 604,2-1 0,3 2 0,-4 3 0</inkml:trace>
  <inkml:trace contextRef="#ctx0" brushRef="#br0">7223 14501 8137,'0'-10'26,"2"2"1,1 0 0,3 2 0,0-2 0,2 2 0,0 0 216,3 2 0,4 3 0,3-1 0,6-1 65,3-2 1,3 1-1,3 5 114,5 4 0,3 1-207,2 4 1,1 2 0,2-1-113,1 7 1,7-2 0,-2 3-58,3-4 0,7-2 0,1-2 63,2-1 1,3-6-123,8 6 0,-2-7 0,5 2 53,-2-4 0,-33-1 1,-1-1-1,1-1 1,-1 1 8,3-2 1,0 1-1,1-1 1,1 1 0,1 1-1,0 0-4,-2-1 0,0 0 1,4 0-1,1 1-138,-2-4 0,0 0 0,1 3 0,0 1 0,-2-2 0,0 1-10,-1 1 1,-1 1-1,0-3 1,-1 1-1,-1-1 1,0 1-78,3 1 1,-1-1 0,-2-1 0,0 0-1,-1 0 1,-1 1-33,-2 0 0,0 1 0,38-6 136,-39 5 0,1 0 1,36-8-1,-7 4-5,-4-2 0,0 3 1,-7-3 106,-4 2 0,-8-3 0,1 2-1,-4-1 0,-6 4 0,-2-4 174,-1 1 0,-2 1-92,-4 1 1,-6 4 0,-1-6-119,-1 1 1,-2 5 0,-5-4-87,0 3 0,1 2 0,-1 0-405,0 0 1,0 0-1222,0 0 1723,-6 0 0,-1 0 0,-7 0 0</inkml:trace>
  <inkml:trace contextRef="#ctx0" brushRef="#br0">8247 14785 8286,'0'-8'2567,"0"2"-2376,0 18 1,-2-7-129,-3 9 1,2-7 0,-6 2-1,-1 2-63,2 2 1,-4-4 0,4 1-27,0 1 1,-3-3 0,6 1-13,2 2 1,-3-3-137,1 2 1,0-6 120,5 6 1,2-2 0,1 3 43,2-2 1,6-5 26,-2 0 1,4 3 0,1-3-6,0 0 0,1 2 0,-1-1 20,0-2 0,0-2 0,0 1-56,1 3 1,-1-4 0,0 4-1,0-2-18,0 2 0,1-4 0,-3 6 46,-2-1 0,2-3 14,-2 7 1,-2-2 0,0 3-11,-2-2 0,-1-4 1,-5 4-5,0 2 0,0-3 0,0 2-6,0 1 1,0-3-1,-2 1 1,-3 2 0,-2 0-218,-8-1 0,1 1-240,0-6 0,0 4 94,-1-4 1,1 0-200,0-5 1,6-2 562,3-3 0,-3-9 0,1-8 0</inkml:trace>
  <inkml:trace contextRef="#ctx0" brushRef="#br0">8346 14870 7965,'0'-14'428,"0"0"1,0 0-22,0 0 1,0 4-105,0 1 1,0-1 0,2-4-137,3 0 1,1 4-148,3 1 1,4 4 0,-4-3-1,4 2-141,1 3 0,1-1 123,-1 0 1,0 2 0,0-3-317,0 4 0,1 1-85,-1 0 0,0 0 0,0 1-77,1 4 0,-1-3-139,0 2 615,0 4 0,0 0 0,1 6 0</inkml:trace>
  <inkml:trace contextRef="#ctx0" brushRef="#br0">8801 14856 10312,'-9'0'634,"-1"0"-525,7 0 246,-3 0-400,6 0-244,0 0 47,6 0 1,2-5-1,6 1 92,0 1 0,1-1 104,-1 0 1,0 2 0,0-3 100,1 4 1,-3-1 0,-1-1-20,-1-2 0,-6 2 0,6 8 1,-7-2-1,2 6 89,-4 3 0,-2 0 0,-2 2 70,-2 1 1,-6 0-54,1 4 0,-2-1 0,-2 4 24,-1-2 1,1-1 0,0-4-78,0-1 0,-1 5 0,0 0 41,-4-2 0,3-1-116,-3-2 1,5-4 0,3-3-10,1 0 0,2-1-14,-1-1 0,1-4-175,3 4 0,5-5-21,0-5 1,2-1 61,7-3 0,1-4 0,4 3-96,0-2 1,0 2-1,1 2-22,-1 2 1,2-3-1,1 4 132,2 2 0,0-4 355,-5 3 0,0-1-154,1 5 1,-8 2 0,-2 2-100,-3 6 1,-2-2 0,-2 1-87,-3 2 0,2 2-717,-6 1 250,6 0 1,-2-6 579,10-3 0,3-4 0,6-1 0</inkml:trace>
  <inkml:trace contextRef="#ctx0" brushRef="#br0">9285 14856 7633,'8'-6'1422,"-2"4"0,-6-2-1184,0 8 1,-2 4-105,-2 6 0,2 1 0,-4-3-54,-1-2 0,6 2 1,-6-2-140,1 2 1,3 1 0,-5-2-130,2-1 1,1-1-20,5 5 0,0-4 0,0-1 1,0-4 98,0 4 0,2-5 16,2 0 120,4 4 1,6-5-25,1 7 0,-6-7 1,1 2 14,1-4 1,-3 4-6,1 0 0,0 4-37,6-4 0,-1 1-94,0-1 0,0 1 58,1 4 1,-1-4-16,0-6 1,-5 5 12,1 0-39,-7 6 0,8-8 22,-6 6 1,0-4-40,-5 5 0,-2-6-31,-3 6 0,-3-2 0,-4 3-47,2-2 0,-2-4 1,2 3-116,-2-2 1,2 1 0,1-4-200,-2 1 509,4 1 0,-12 2 0,3 0 0</inkml:trace>
  <inkml:trace contextRef="#ctx0" brushRef="#br0">9370 14913 8011,'9'0'601,"1"0"0,-5-6 375,4-4 1,1 2-483,4-1 0,0 6 0,0-2-465,0 3 0,-4-2 0,-1-1-282,2 2 1,4 1 0,2 2-567,2 0 0,0-5 0,-3 1 819,3 1 0,-3 1 0,4 2 0</inkml:trace>
  <inkml:trace contextRef="#ctx0" brushRef="#br0">9939 14913 8011,'-15'5'0,"1"0"520,0 6-102,0-10 0,0 7 649,-1-3-526,7-4-297,-4 6 0,12-7-277,0 0 1,6-5-17,8 0 1,5-4 0,0 2-232,-1 0 1,2-3 0,1-4 41,1 0 0,0 1 1,3 2 263,-1 1 0,-5 1-45,5-5 0,-5 4 274,4 1 1,-5 6 78,1-2 0,-8 3-273,-2 2 1,-6 7 78,2 2 1,-5 4-1,-5 1 20,-4 0 0,-2 0 0,-2 1-14,-1-1 0,6 5 0,-9 0-2,-1-2 0,1-1-59,3-2 0,-5 3 1,0-1 20,1-3 0,3-2 1,0 2 47,1-4 1,-5 4-64,0-4 1,5-2-112,4-3-103,7-2 1,-3-4 45,6-2 1,6 0 0,5-4-76,7 2 0,-2-5 1,2 3-41,-2 0 0,-1 2 0,-1 6 79,0 0 1,0-5 39,0 0 1,2 1-1,2 4-66,1 0 1,-1 1-207,-3 4 1,-6-2-244,1 7 0,-7-6 56,2 6 1,-2-7 531,1 2 0,-2-4 0,4-1 0</inkml:trace>
  <inkml:trace contextRef="#ctx0" brushRef="#br0">11460 14316 7877,'-5'-10'919,"0"1"1,4 0 57,4 1 0,5 1 0,8 7-791,3 0 0,1-1 0,6-2 18,-3-2 1,1 0 0,4 5-61,1 0 0,-1-5 0,1 1-217,-1 0 0,-1-2 0,-2 1-474,-1 2 1,-5 0 277,5-2 1,-7 4-1,2-4-293,-3 3 1,-2 1 0,0-2-146,0-2 1,-4 0 12,-1 5 1,-4 0 47,5 0 1,-7 2 645,1 3 0,4 2 0,0 8 0</inkml:trace>
  <inkml:trace contextRef="#ctx0" brushRef="#br0">11517 14472 6104,'14'0'299,"-3"0"0,2 2 1,4 1-1,4 2 0,5-2 1,6-1-1,6-2 0,3-2 378,2-3 1,-1 2 0,1-5 0,-2 0-771,-3 0 1,2 4-1,-7-4-85,-2 1 1,-1 3 0,-3 4-512,-3 0 1,1-5 0,-4 0-313,1 2 0,-5 1 1001,2 2 0,-3 0 0,-2 0 0</inkml:trace>
  <inkml:trace contextRef="#ctx0" brushRef="#br0">13237 14017 7936,'5'-9'-73,"1"1"1,1 0 0,0 2 0,0-2-1,1 2 1,0-2 630,3 0 1,-3 3 0,1-4 6,2-2 1,-3 3-138,1-2 0,-4 2 272,5-1-276,-7-4-424,3 12 0,-12-6 0,-4 7-238,-2 0 1,1 2 0,-2 1-18,-3 2 1,-1 6 0,1-2 15,-3 4 1,-1-4 0,-4 1 79,5 1 1,-2 2 0,2-1 102,2-2 0,1 2 0,2-4 97,0 0 0,4 5 0,2-4 104,2 4 0,1-4-127,5 1 1,0-5-1,2 2-18,3 0 1,3 2 0,6-2 3,0 0 1,2-2 0,1 3-58,2-2 0,6 4 1,-1-4-3,3 2 0,1-3 0,-1 4 37,-3 2 1,3 0-1,-4 0 28,4-1 0,-5-1 0,-3 6 33,-3-1 1,-2 0-1,-1 0-6,-3 1 1,-4-1 11,-6 0 0,0 0 0,-2 0 26,-2 1 1,-9-1 0,-8 0-89,-1 0 0,0 0 1,-3 1-1,3-1 35,1 0 1,-2-4 0,4-3 58,1 0 0,2-2 0,2-5 211,0 0-187,0 0 1,1-2 1,4-3 0,2-4-118,7-10 1,2 3 0,3-5 59,4 1 0,8 3 0,4-6 13,1 3 1,-3-5 0,5 3 11,1-1 1,0-2-1,1 5 72,-3-3 1,1 1 0,3-3-11,-3 1 1,1 2 0,-5-3 41,2 1 1,-6 2-1,0-3-155,-5 1 0,-3 5 1,1-3-274,-4 2 1,-3-4 0,-2 5-1,0 0-485,0-2 0,0 6 93,0-4 0,-5 8 0,-1 3 642,-2 1 0,-2-4 0,-4 3 0</inkml:trace>
  <inkml:trace contextRef="#ctx0" brushRef="#br0">14303 13875 8041,'0'-14'112,"-1"5"0,-2-1 0,-2-1 1037,2-2 0,1 4-293,2-1-416,0 7-273,0-3-75,0 19 0,0-4 1,0 10-80,0-3 0,5 3 0,0 0 67,-2-2 0,-2 5 67,-1 2 0,5-2 0,0 2 31,-2 1 1,-1-3-1,-2 2 7,0 1 1,0-3 0,0 0 3,0-1 0,0 4 0,0-3 64,0 0 0,0 0-108,0-3 0,0-3 1,0 3-67,0-3 1,0-2-1,0 0-105,0 1 0,0-1-240,0 0 168,0-6 1,1 3-154,4-6-136,-3-1 118,4-4 6,-6 0 1,0-1-8,0-4 0,0-3-146,0-6 1,0 0 128,0 0 1,5-2 0,1-2-5,2-1 0,0 1 1,3 3-38,-2 1 1,1 0-111,4 0 380,0-1 0,0 6 167,1-1 0,-1 6 222,0-6 0,0 6-179,1-6 1,-6 7 70,0-2 0,-4 4 145,5 1 1,-1 0-107,5 0 1,-4 4 0,-2 3-35,-2 1 0,0-4-93,-1 6 0,-2-2 0,5 3-11,-1-2 1,-3 1 0,-2 4-93,3 0 1,-4-4 0,4-1 0,-4 2 0,4-3 0,0 1-42,-2 3 0,-1-5-90,-2 3 0,0-5 0,1 3-773,4-2 206,-3 5 1,6-5-435,-4 4 1,3-2 281,2-4 0,-1-2 818,-3 3 0,3-4 0,6-1 0</inkml:trace>
  <inkml:trace contextRef="#ctx0" brushRef="#br0">14972 14288 8540,'-8'0'1220,"2"6"1,6-3-974,0 6 0,-5 1 0,0 4 0,2 0 0,1 1 33,2-1 1,0 0 0,0 0 0,0 0-44,0 1 0,0-1-147,0 0 1,5 0-67,0 1 0,0-1 1,-4 0-29,4 0 0,-4 0-85,4 1 0,-3-6-38,-2 1 0,0-1-7,0 5 0,0-4-414,0-1 170,0-6 54,0 4 274,0-7 1,0-2-101,0-3 0,0-3 1,0-6 33,0 0 1,1 0-1,2-2-22,2-3 1,5 2-1,-4-7-11,2-1 0,-3 3 64,4-2 1,-4 0 0,4-3 13,2 4 0,-3-3 0,0 6-4,-1-2 1,4 4-8,-2-1 0,-1 4 133,1 0 1,-4 8-1,3 0 325,-2 1-251,-1 4 1,0-6 0,0 4 1,1 2-10,-1-3 1,-2 4 4,6 1 1,-4 0 285,5 0-107,-1 6-175,5 2 1,-4 6 24,-1 0 1,-6 1-1,2-1-1,-3 0 0,-2 0 1,0 1 19,0-1 0,-5 0 0,0 0-56,2 0 1,0-1-1,0-2 121,-2-1-314,0-1 0,4 4 55,-4-4 1,2 2-140,-7-6 0,6 0-92,-6-5 1,1 1 3,-6 4 1,6-3-1,-1 2 40,-1-2 1,-1-2 0,-3 0-230,1 0 0,0-5-158,0 0 0,0 1-473,-1 4 206,7 0 865,2 0 0,6-7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2162 2630 8269,'0'-9'22,"0"-1"939,0 7 1,0-5-633,0 3 0,0 5 0,0 0-253,0 8 0,0 5 0,0 1 24,0 0 0,0 5 0,0 0-2,0-1 0,0 2 0,0-1 8,0-2 1,0 4 0,0-1 0,0 1 130,0 0 0,0 4-129,0-1 1,0-4 0,0 1 0,0-2-5,0-1 0,0 6-13,0-5 0,0 2 0,0-4-136,0 2 0,0 0 0,0-3 96,0 3 0,0-3-72,0 2 0,0-2 0,1-2-55,4 1 114,-4-1 1,6-5 39,-7 1-123,0-1-60,0-1 245,0-1-118,0-7 0,0-2-46,0-3 0,0-3-101,0-6 1,0 0 0,0-2 0,0-1-189,0-2 0,1-6 143,4 1 0,-3 0 1,2-3-4,-2-3 0,-2-4 0,0-1-22,0-3 1,0-8-41,0 3 135,0 1 0,0-7 0,0 6-33,0 0 1,0 2 53,0 3 1,0 4-1,2 5 169,2 1 1,-2 1 0,4 3 22,1 5 1,-4-1 0,6 1-73,2 2 0,2 2 0,1 4 22,0 2 0,0 1 0,1-3-45,-1 1 1,0 6 0,2-4 15,3 1 0,-3 3-104,3 4 81,-4-7 1,0 6 0,-1-4 12,0 3 1,5 4 36,0 3 0,0-2 0,-3 6 37,3 2 1,-3 2-1,2 1-33,-2 0 0,-1 2 1,-3 2 92,-2 1 0,1 1 0,-5-2-134,2 0 0,-5 1 0,2-3 18,-4 3 0,-1-3 1,0 3 52,0-3 0,-6 3-56,-3 0 0,-4 1 0,-1-2 1,-2 1 12,-3-2 1,2 3-70,-7-1 0,5 0 0,-3-4 16,1-1 1,-2 3-1,4-1-78,1-3 1,2-2 0,2 3-74,0 0 0,0-6 0,1-2-1011,4 1-178,-4-6 1341,11 6 0,-4-1 0,6 2 0</inkml:trace>
  <inkml:trace contextRef="#ctx0" brushRef="#br0">2929 2701 8253,'2'-8'938,"3"3"-593,4 4 0,4 1 0,1 0-305,0 0 0,0 0 0,1 0 0,-1 0-103,0 0 1,5 0 0,0-2-25,-2-2 1,-1 2 0,0-3-8,3 4 1,-3-4 0,3 0-383,-4 2 1,0 1 30,-1 2 0,0-4-505,0-1 18,1 0 932,-1 5 0,-6 7 0,-2 0 0</inkml:trace>
  <inkml:trace contextRef="#ctx0" brushRef="#br0">2872 2957 8253,'-7'2'948,"2"2"-699,3-2 1,9 4-27,2-6 0,-1 0 0,1 0-78,2 0 1,2 0 0,1 0 0,1 0-55,-1 0 1,0 0-1,0 0-97,0 0 1,1 0-1,-1 0-274,0 0 1,0 0-22,0 0 0,1 0 0,-1 0-296,0 0 1,0 0-1,1 0-621,-1 0 1218,0 0 0,0 0 0,0 0 0</inkml:trace>
  <inkml:trace contextRef="#ctx0" brushRef="#br0">3996 2431 7794,'0'-14'2,"0"0"2276,0-1-2086,0 7 1,-2 4-1,-1 8 1,-2 6-69,2 3 0,1 1 54,2 0 0,0 0 0,0 2-13,0 3 0,-1 2 0,-2 4-53,-2-2 1,0 1 0,5 5-1,0-1-129,0 0 1,-1 1 18,-4-1 1,3 1-1,-2-1-83,2 1 0,2-3 0,-2 0-108,-2-3 0,2-4 1,-3 4-43,4-3 1,1-1 0,0-5-109,0 0 0,0 1-250,0-1 1,0-5-851,0 1 137,0-7 1302,0-9 0,6-4 0,2-10 0</inkml:trace>
  <inkml:trace contextRef="#ctx0" brushRef="#br0">3697 2431 8203,'-8'0'1190,"2"0"-671,6 0-134,0 0 0,6 0-115,4 0 1,2 0-1,4 0-37,3 0 1,3 0-1,7 0-74,-1 0 1,0 0 0,1 0-152,-1 0 0,1 0 0,-1-2-312,1-2 0,-1 2 0,-1-3-472,-3 4 1,1 1-1,-6 0 112,-2 0 1,-1 0 663,-2 0 0,0 0 0,1 0 0</inkml:trace>
  <inkml:trace contextRef="#ctx0" brushRef="#br0">4436 2744 8135,'-1'-8'1865,"-4"3"-756,-4 4 1,2 2-1867,3 4 1,2 3-686,2 6 1442,0-6 0,6 5 0,2-6 0</inkml:trace>
  <inkml:trace contextRef="#ctx0" brushRef="#br0">4834 2559 9615,'8'6'239,"-3"4"0,-3 2 0,-1 3 0,2 0 0,2 3 1,-2 1 148,-1-2 0,3 5 0,-1 0-282,0 0 0,-1 5 0,0-5 0,2 2 2,-2 0 1,-2-5-90,-1 4 0,0-5 1,0 1-1,0-3-80,0-2-17,0 0 0,0 0-71,0 0 125,-6-6 1,3-1 38,-7-7 1,7-2-33,-2-3 0,4 2 0,1-8-73,0-5 0,0 2 1,0-6-199,0-1 1,0-1 152,0-6-157,0-7 1,5 5-1,1-5-40,2 0 0,1 4 83,6-7 0,-1 8 0,0 0 10,0 4 0,5 9 0,0-2 291,-1 3 1,-3 7-1,0 1 1,-1 2 368,0 2 1,0 3-195,0 1 1,1 6 0,-1 4 133,0 2 1,-4 9 0,-1 1-9,2 0 1,-3 5-1,0-5-97,-2 0 1,0 3 0,-2-4 16,0 1 1,1-3 0,-3 3-164,2-1 1,-2-2 0,3-5 97,-4 0-539,-1 0 1,2 1-1145,3-1 677,-4-6 1,12-2 797,-4-6 0,4 0 0,1 0 0</inkml:trace>
  <inkml:trace contextRef="#ctx0" brushRef="#br0">598 2331 7832,'0'-7'380,"0"0"0,-2 3-8,-3-1 1,2 0 0,-6 3 0,-2-1 26,-2-1 0,-1-1 1,-1 5-280,1 0 0,0 0 0,0 0-226,0 0 1,-1 5-9,1-1 1,0 3 96,0-3 0,0 0-64,-1 5 0,7-4 82,4 4-28,-4-6 23,6 10-10,-4-5 1,6 6 192,0 0 0,5-4 27,-1-1 0,1 1 7,-5 4 1,5 0 0,0 0-50,-2 1 0,-2-1 0,-1 0 11,0 0 0,0 2 1,0 1-55,0 2 0,0 0 0,0-3-43,0 3 1,0-1 103,0 5-199,0-5 1,0 7 0,0-5-14,0 3 0,0-5 1,2 5-61,3-3 1,-4 4 0,4-5 79,-3-2 1,-2 4-5,0-2 1,4 4 0,1-4 0,-2-1 38,-1-3 1,-2 4 0,0 0-9,0-1 1,-2-2-1,-1-2 12,-2 0 1,-1-5 50,1 1 1,4-1 0,-6 6-27,1-1 1,4 0-70,-2 0 1,2-4-1,1-2-109,-4-2 152,3 5-63,-4-9 10,6 4 226,0-6 276,0 0-500,6 0 2,-4 0-151,10 0 0,-4 0 17,7 0 1,-6 0 68,0 0 0,1 0-78,4 0 0,-4 0-51,-1 0 0,-4 0-396,4 0 193,1 0 0,4 0-113,0 0 0,-4-5 227,-1 0 0,-4 1 0,3 2-402,-2-3 1,1 2-491,-3-6 1196,-2-1 0,10-10 0,-4-2 0</inkml:trace>
  <inkml:trace contextRef="#ctx0" brushRef="#br0">711 2573 8027,'8'6'-138,"-1"2"1,-3 2 0,1-1 549,-2 2-248,-1-4 0,-2 5 0,0-2 633,0 2-130,0-4-240,0 5 125,0-11 165,0 4-618,0-6 1,0-2 155,0-2-237,0-4 1,0-7 0,-2 3 33,-3 2 0,4-2-135,-4 2 1,2-1 0,0 0-12,-2 2 0,-1-1 0,3-4-20,-2 0 1,0 4 14,5 1 21,-6-1 1,4-9 19,-3 0 0,4 0 1,1 5 81,0 0 1,0 0-44,0 0 1,0 4-44,0 1 1,0 4 0,1-5-72,4-1 0,-2 5 97,7 1 1,-5 2-39,4-2 1,1 4-204,4-4 0,0 3-50,0 2 0,-4 2-213,-1 3 0,-4-2 7,4 6 1,-5 1 186,0 4 0,-2 0 0,-2 1 346,0-1 0,-13 0 0,-3 0 0</inkml:trace>
  <inkml:trace contextRef="#ctx0" brushRef="#br0">612 2630 8027,'9'0'578,"1"0"-96,-7-6-126,10 4 0,-6-4-23,8 6 0,0 0-235,4 0 0,2 0-253,3 0 1,-4 0 0,-6 0-354,1 0 0,-6 0 1,1 1-152,1 4 1,1-3 658,3 2 0,-1-2 0,0-2 0</inkml:trace>
  <inkml:trace contextRef="#ctx0" brushRef="#br0">996 2559 8027,'-15'8'0,"3"0"673,2-4 0,-2 0-379,2 5 1,2-4 0,0 4-427,2 2 0,1-3-356,5 2 1,2-2-371,3 1 858,3-3 0,12-6 0,2 0 0</inkml:trace>
  <inkml:trace contextRef="#ctx0" brushRef="#br0">1010 2445 8027,'0'-9'1406,"0"-1"-1150,0 7 1,0-5 401,0 3-440,0 4 182,-6-5-98,4 6 1,-9 6-149,6 3 0,-4 4 0,4 1 16,2 0 0,1 1-49,2-1 0,0 0 1,0 0-1,0 2 126,0 3 0,0-3-172,0 3 0,0-3 0,0-2-70,0 0 1,0 0-5,0 0 0,2-1 0,1-2-191,2-1 0,1-7 1,-3 3-517,2 0 132,6-4 0,-3 4-583,6-6 170,-6 0 0,0 0 162,-3 0 1,-4-1 170,4-4 654,-3-3 0,-2-6 0,0 0 0</inkml:trace>
  <inkml:trace contextRef="#ctx0" brushRef="#br0">967 2616 8027,'-14'0'496,"5"1"716,-1 4 205,1-3-1018,1 4-354,1 0 1,14-4-1,2 3-978,4-4 1,6-1 235,0 0 697,0-6 0,1-2 0,2-6 0</inkml:trace>
  <inkml:trace contextRef="#ctx0" brushRef="#br0">1223 2360 9269,'-8'14'349,"4"0"0,2 1 1,2-1-1,0 0 0,0 0 194,0 0 1,0 1 0,0 0-437,0 4 0,0-3 0,0 5-151,0-1 0,0-4 0,2 3-285,2-3 1,-2-2-1,3 0 7,-4 0 0,-1 1 56,0-1 1,0-5-944,0 1 281,0-7 176,0 3 0,6-6 752,4 0 0,-4-6 0,1-2 0</inkml:trace>
  <inkml:trace contextRef="#ctx0" brushRef="#br0">1408 2317 8027,'-8'0'1804,"2"0"-1358,-1 0 0,6 11-80,-4 4 1,4 4 0,1-2-92,0 2 0,0 1 0,1-2-67,4 1 1,-4 4-1,4-2-101,-3 1 1,3-5-1,-1 2 35,-1-3 1,-1-2 0,0 1-58,2-1 1,-2 0-279,3 0 1,-4-4-106,-1-1 306,0-6 1,-1 4-75,-4-7 1,3-2 0,-2-3-51,2-4 0,2-4 0,0-1-149,0 0 1,0 0 0,2-2 5,2-3 1,-1 3 13,7-3 0,-5 2 0,4-1 36,2-1 1,-3 2 287,2 8 0,-6 2 254,6 7-193,-1 0 0,4 2 0,-4 3-63,-4 4 1,-3 4 0,-2 1 114,0 0 0,0 0-88,0 1 0,-2-1 1,-1 0-19,-2 0 1,-6 0 0,3 1-191,0-1 0,-4 0 1,2-1-165,-2-4 0,-3 4 0,1-5-382,0 0 1,5 3 0,-1-5-1663,-1 2 2312,-2-5 0,-1 10 0,0-5 0</inkml:trace>
  <inkml:trace contextRef="#ctx0" brushRef="#br0">669 2971 8027,'-10'0'-152,"1"0"0,-2 0 510,-2 0 1,-1 0 358,0 0-83,6 0 70,1 0-264,7 0 1,2 0-113,3 0 1,3 5 0,7 0-164,4-2 0,-1-2 1,5-1 165,3 0 0,1 0-129,1 0 1,5 0 0,2 0 41,1 0 0,2 0 1,3 0-121,-3 0 1,2 0 0,-7 0-47,-2 0 0,-1 0 0,-1 0-190,-1 0 0,1 0 1,-2 0-87,-4 0 0,3-1 0,-7-2-456,-2-2 1,3 0-152,-1 5 0,-1-1 0,-7-3-1146,-2 0 1951,-6-1 0,4 5 0,-7 0 0</inkml:trace>
  <inkml:trace contextRef="#ctx0" brushRef="#br0">1010 3270 8037,'0'-14'363,"0"-1"0,0 1 1887,0 0-1673,0 6 0,0 0-327,0 3 1,-2 4-123,-2-4 1,0 5-1,-5 3 77,-2 2 1,-2 6-219,-1-2 0,-2 4 1,-1 1-1,-2-1-62,2-4 0,1 4-47,2-3 0,-1 2 144,1 2 0,1 1 33,4-1 1,3-5 17,6 1 1,0-5 13,0 4 0,6-6-3,3 2 1,4-3 0,1-2 57,1 0 0,-1 0-96,0 0 0,2 0 1,1 0-18,2 0 1,0 1-22,-5 4 1,0-4-1,1 4 26,-1-3 1,-5 2-324,1 1 160,-7 6 0,3-3-218,-6 6 0,0-4 120,0-1 1,-6-1-1,-2 3-135,0-1 1,-4-2 0,2 3-514,-3-2 1,-1-6 93,0 2-20,0-3 801,6-2 0,-5 0 0,5 0 0</inkml:trace>
  <inkml:trace contextRef="#ctx0" brushRef="#br0">1479 2275 8037,'-5'-10'31,"-1"2"374,-2 2 0,7 1 1,1 5-1,7 0 1,6 0-309,1 0 1,2 0-1,1-1-29,2-4 0,0 3 0,-4-2 10,-1 2 1,0 2 0,0 0 2,0 0 1,1 0 0,-1 0 123,0 0 0,-4 0 270,-1 0 63,1 0-377,4 0 0,-2 2-86,-2 2 1,1 4-1,-6 6-17,-2 1 0,3-1 1,-1 0 39,-2 0 1,3 2-144,-1 3 101,0-3 0,0 6 1,-1-3 83,0 5 0,2-2-65,-1 1 0,-1 1 0,-4 5 45,0-1 1,5-4 0,0 1-26,-2 5 0,-1-2 0,-2 6 21,0-4 1,-2-2 0,-1 0 54,-2 1 0,0-1-18,5 1 1,-4-2 0,-1-2 90,2-1 0,-4-2 0,3 3-26,0-1 0,1-5 0,0 3-106,-2-2 1,1-1 0,4-5 131,0 1-221,0 5 0,0-4 0,0 3 14,0-3 0,0-2 0,0 0-136,0 0 1,0 1 45,0-1 0,0-5-14,0 1 1,0-1 75,0 5 0,4-4-32,1-1 1,0 1 25,-5 4 0,0-4 0,0-1 14,0 2 0,0-3 11,0 1-30,0 1 0,0 4 0,0 0 0,0-4 0,0-1 9,0 2 0,0-3 2,0 2 0,0-1 5,0 5-14,-6-6 0,4 5-7,-3-4 88,4-2 431,-6-1-208,6-6 1,-7 0-288,3 0-18,4 0 0,-7 0-52,3 0 0,-3 5 37,-6 0 1,0-1-207,-1-4 1,1 0-369,0 0 1,0 5 35,-1 0-637,1 0 0,5-5-2153,-1 0 3344,7 0 0,-9-7 0,4-1 0</inkml:trace>
  <inkml:trace contextRef="#ctx0" brushRef="#br0">5787 2715 9929,'14'0'826,"0"0"-767,1 0 1,-1 0 0,0 0 0,0 0-110,1 0-224,-1 0 0,0 0-99,0 0 0,-4 0 0,-2 2-209,-2 3 0,5-4-59,-2 4 0,-1-3 350,2-2 1,-5 0 0,2 1 290,0 4 0,-2-4 0,1 6 0,2-7 0</inkml:trace>
  <inkml:trace contextRef="#ctx0" brushRef="#br0">5844 2900 8048,'-10'0'-758,"3"2"2898,0 2-1335,2-2-300,5 11-129,0-12-98,0 6 0,7-7-98,2 0 1,-1 0 0,2 0 57,1 0 1,1 1-59,3 4 0,-1-4-340,0 4 1,0-3-336,0-2 0,1 0 149,-1 0-495,-6 0 0,4 0-196,-2 0 0,3 0 130,1 0 907,0 0 0,0 6 0,0 2 0</inkml:trace>
  <inkml:trace contextRef="#ctx0" brushRef="#br0">6924 2303 8029,'-1'-9'407,"-2"-1"1,-4-1 2351,0-2-2467,3 6 1,-2 2 0,6 10-34,0 4 0,0 8 0,0 2-91,0-1 1,0 2-1,0 1-18,0 1 1,0-3 0,0 3-184,0-2 0,0 1 0,0-4-84,0 2 0,0 0 0,0-4 111,0-1 0,-2 5 1,-1 0-193,-1-2 0,-1-1-156,5-2 1,-5 0-1214,0 0-279,1 1-450,4-1 2296,0-6 0,0-2 0,0-6 0</inkml:trace>
  <inkml:trace contextRef="#ctx0" brushRef="#br0">7081 2374 8029,'6'-14'1115,"-4"0"-656,4-1 401,0 8 22,-4-6-504,4 11 1,-4-2-114,3 8 1,-4 0-1,4 5-21,-3 2 1,-2-3 0,0 1-30,0 3 0,0-5 1,0 3 3,0 1 1,0-3-103,0 1 0,-2-1 0,-1 3 30,-2-1-302,0-1 0,5 5 26,0 1 1,0-6-197,0 1 93,0-7-43,0 9 177,0-10 0,2 4-1,3-6 0,-2 0-51,6 0 1,-4 0-1,4 0-480,3 0 398,0 0 1,2 0-200,1 0 0,-1 0-39,0 0 1,0-1-293,0-4 1,1 3-81,-1-2 1,0 1 80,0-2 761,1-3 0,-8-6 0,0-1 0</inkml:trace>
  <inkml:trace contextRef="#ctx0" brushRef="#br0">7379 2289 8029,'0'-14'2290,"0"6"-1904,0-5 0,-1 13 31,-4 0 1,4 6 0,-4 9-36,3-1 1,2 0-1,0 2-76,0 3 0,0-2 1,0 7-76,0 1 1,0-3-1,-1 0-85,-4-1 1,3 3-1,-2-4-128,2 2 0,-3-4 1,1 2-134,0 1 0,1-5 17,-2 2 0,4-2 0,-4-2-607,4 1 1,-4-1-712,0 0 0,0-4-59,5-1 1,2-6 1474,3 2 0,3-3 0,6-2 0</inkml:trace>
  <inkml:trace contextRef="#ctx0" brushRef="#br0">7536 2516 8029,'-8'7'1520,"2"-4"-1158,6 6 0,0-4-265,0 4 0,0-4 0,0 5-393,0 1 0,0-3 1,1 0-626,4-2 0,-2 3 921,7-4 0,-1 0 0,5-5 0</inkml:trace>
  <inkml:trace contextRef="#ctx0" brushRef="#br0">7721 2346 8029,'0'-15'0,"0"1"1499,0 0-819,0 0 0,0 4 324,0 1-987,0 6 0,-5 3 117,0 9 0,0 4-88,5 1 1,-1 0-91,-4 0 0,2 4 0,-5-2-70,2-4 1,1-1 116,5 4 0,-2-3 0,-1-1 405,-1-1-173,-1-1-54,5 5 1,0-4 0,1-2-36,4-2 1,-2-1 0,7-5-52,1 0 1,1 0-127,3 0 1,-1 5 26,0-1 0,0 1 0,1-5-206,-1 0 1,0 0-3,0 0 0,0 5 48,1 0 1,-7 1 0,-2-3-181,0 2 162,-4 6 1,4-3 28,-6 6 0,0-5 0,0 1-50,0 1 1,-2 2 0,-2-1 7,-6-2 1,-2 2 0,-1-2-78,4 2 0,-4 3 35,3-1 1,-2-5-87,-2 1 0,-1-2-731,1 1 1054,6-2 0,2-14 0,6-1 0</inkml:trace>
  <inkml:trace contextRef="#ctx0" brushRef="#br0">7735 2289 8102,'0'-14'575,"0"-1"-144,0 1 89,0 6 1,1 2 0,4 4 0,5-1 56,2-1 1,9-1-473,3 5 0,2 0 0,3 1-553,-1 4 0,1-3 0,-1 4-630,1 0 1,-1-4 1077,0 3 0,1 9 0,-1 2 0</inkml:trace>
  <inkml:trace contextRef="#ctx0" brushRef="#br0">8403 2616 7962,'0'9'1620,"0"1"-252,0 1-746,0-5 498,0 0-247,0-6-705,0 0 1,-1-6-150,-4-3 1,3-4-1,-3-1-91,4 0 1,-1-7 36,-2-3 1,2 2-1,-4-1 1,1-4-159,0-5 0,-4 2-48,4-3 0,-4-2 1,2 0-8,-1-1 0,5 5 0,-2-1 219,4 7 0,-4-1 22,0 7 1,1 0 99,4 5-103,0 6 0,6 2-229,3 6 1,4 5-1,1 1-162,0 2 1,1 0 0,0 3-7,4-2 1,-3 1 0,3 4-107,-3 0 0,-7 1 1,-1-1 128,-1 0 1,2 0 0,-4 0 383,-2 1 0,-1-1 0,-2 0 0,-7 0 0,-1 0 0</inkml:trace>
  <inkml:trace contextRef="#ctx0" brushRef="#br0">8289 2573 8112,'15'0'-547,"-1"0"693,0 0 0,-4 0 1,-1-1-1,2-3 291,2 0 1,2-1 0,3 5-332,1 0 1,0-5-48,-5 0 0,5 1 0,0 4-243,-2 0 0,1-5-412,1 0 0,-4 1 596,4 4 0,-3-7 0,-2-1 0</inkml:trace>
  <inkml:trace contextRef="#ctx0" brushRef="#br0">8773 2246 8072,'0'-22'0,"0"6"0,1 8 1333,4 2 396,-3-5-1309,4 3 1,-4 0-129,2 3 1,-2 10-124,3 5 0,-4 2 0,-1 4 0,0 2 173,0 0 0,-1 3-236,-4-2 0,2-2 0,-5 5-73,2-1 1,-4 3 0,4-4-37,-2 2 1,5-4 71,-2 1 0,-1-2 0,1 0 0,2 2 8,1-1-42,2-2 0,0-2 6,0 0 1,0 0-14,0 0 1,2-6-76,2-3 0,0-2-66,5 2 1,1-3-80,4 2 1,0-2-1,0-2-257,0 0 0,1 0-256,-1 0 0,-1-2 73,-4-2 1,4 2 0,-5-4-656,-1-1 1,1 4 1286,-3-6 0,-3-1 0,4-4 0</inkml:trace>
  <inkml:trace contextRef="#ctx0" brushRef="#br0">8716 2488 13523,'14'0'10,"0"1"0,1 3 0,-1 0-542,0 0 0,-5-1 0,1 0 0,1 2 532,2-2 0,1 5 0,0 0 0</inkml:trace>
  <inkml:trace contextRef="#ctx0" brushRef="#br0">9086 2516 8076,'-10'0'1386,"2"-1"794,2-4-2450,1 3-86,5-4 1,2 6 355,2 0 0,4 6 0,7 2 0</inkml:trace>
  <inkml:trace contextRef="#ctx0" brushRef="#br0">9256 2061 8048,'8'-6'0,"0"-2"1151,-3-6 1,3 1-497,6 4 0,-2 4 0,-2 10 1,-5 4 57,-4 4 0,4 7-443,0 4 0,-1-2 0,-4 2-14,0 1 1,0 2-1,2 3-57,3 3 1,-4-3-43,4 3 0,-3-3 0,-2-3 0,0-1 125,0-3 1,4-1-231,1 2 1,0 1-1,-5-4-103,0 1 1,0-5-1,0 2-145,0-3 1,0-2 99,0 1 1,0-6 71,0 1 1,0-6-672,0 6-1377,0-7 521,0 3 193,0-6 1,0-1 1357,0-4 0,0-9 0,0-8 0</inkml:trace>
  <inkml:trace contextRef="#ctx0" brushRef="#br0">9526 2104 8075,'-6'-8'761,"4"-5"-35,-4 12-328,6-5 1,0 7-11,0 4 1,0 3-1,0 8 62,0 3 0,0-2-220,0 7 1,2-2-1,1 3 1,2-1 176,-2 1 1,3 2-146,-1 1 0,0-4 0,-4-2-14,4-1 1,-4 2-1,4-4 4,-3-1 1,-2-3-45,0 0 1,4-1 101,1 0-402,0 0 139,-5-6 139,0-1-260,0-7 1,0-7 0,0-2 0,2-4-402,2-1 1,-1 0 22,7-1 0,-2-4 0,3-1 27,-2-2 1,1 3 0,4-3-91,0 1 0,1 4 359,-1 7 1,0-1 0,0 7 184,0 0 1,2 3 0,2 1-61,1 0 1,-1 6 116,-3 4 1,-3-1 0,-1 4 0,-3 3 190,-1-1 1,2 3 37,-4 1 1,0-4 0,-5 6-32,0 0 1,-7-6 0,-2 4-13,-4-3 1,-3-2-311,-3 1 0,2-1 0,-5 0 0,0 0-146,0 0 0,4 1-634,-1-1 1,-1-5 0,1 1-113,1 1 930,3-5 0,0 7 0,1-5 0</inkml:trace>
  <inkml:trace contextRef="#ctx0" brushRef="#br0">6754 3014 8083,'-6'-8'174,"6"2"0,9 1 1,8 0-1,9 2 294,5 1 0,10 2 0,11 0-234,9 0 0,2 0 0,-23 0 0,2-1-27,1-2 0,1 1 0,2 1 0,1 1-134,5-3 1,0 1-1,-1-1 1,1-1 0,1 2-1,1 0 1,0-1-1,0 1 249,0-1 0,-1 0 0,-1 1 0,-1 1-256,1-4 1,0 0 0,-1 3 0,-1-1 0,0-1 0,0 0-31,0 1 1,-1 0 0,0-2 0,0-1-1,-2 2 1,-1 0 5,-3 1 0,0-2 1,-1-1-1,-1 0 1,34-2-114,-6 0 0,-6-3 0,-10 4-678,-6 0 0,-8 3 205,-1 0 1,-11 0 0,0 1-1527,-5-1 2070,-3-1 0,-5 5 0,1 0 0</inkml:trace>
  <inkml:trace contextRef="#ctx0" brushRef="#br0">7678 3312 8039,'2'-7'832,"1"3"0,1 8-203,0 5 0,-3 5 0,-1 4 0,0 2-250,0 2 0,0-3 1,0 3-228,0-1 1,0 3 0,0-4-127,0 2 1,0-3-1,0 3-138,0-1 1,0-2-1,0-5-341,0 0 1,0 0 0,2-1-524,3-3 0,-2-4-378,6-6 1354,1 0 0,4 0 0,0 0 0</inkml:trace>
  <inkml:trace contextRef="#ctx0" brushRef="#br0">10123 2943 7955,'-1'-13'891,"-4"4"0,2 2-990,-6 7 0,5 2 1,0 3-46,2 4 1,-3-1 206,1 2 1,-1-1-88,5 5 0,0-4 86,0-1 0,0-4 92,0 4-53,0-5 0,1 2 159,4-6-225,-3 0 0,6-5 1,-5-1-55,2-2 1,-1 3 54,-4-4 1,0-1-10,0-4 0,0 0 20,0 0 0,0 4 161,0 1 1,-4 4 198,-1-5-425,-6 7 1,8 3-171,-7 10 0,7 2-140,-2 3 0,4-1 328,1 0 0,0 0 0,0 0 0</inkml:trace>
  <inkml:trace contextRef="#ctx0" brushRef="#br0">10891 2417 7649,'-8'-2'672,"2"-1"1,0-2 194,-4 2 0,2 2-683,-1 1 1,4 0-106,-4 0 219,5 0-136,-2 0-56,6 0-234,0-7 1,6-1-1,4-6-20,3 0 1,-4 4 40,1 1 1,-1 1-1,4-3 1,-2 3 12,-2 2 0,-4-4 111,4 6 0,-4-1 58,5 5 7,-7 0 1,3 1 67,-6 4 0,0 8 0,-1 7-5,-4 2 0,2 1 0,-7 2-37,-1-1 0,-2-1 0,-1 6-38,0-1 1,-5 1 0,0-1 10,2 0 1,-4-1 0,2-1-1,2-3 1,-4-1 0,2 4-48,2-3 1,1-5 0,2 1 16,0-4 0,0-2 0,1-2-126,3-1 159,-2-7-107,4 3 1,2-8-1,4-2-225,5-6 1,10-2-1,-1-3 69,6 1 0,1 0 0,-5 0 0,2 0 57,3-1 1,-3 6-1,2-1 1,0 1 166,1 1 0,-3-3 0,3 6 48,-4 2 1,0 1 5,-1 2 1,0 0 0,-1 2-263,-4 3 1,-3 3 0,-6 6-122,0 0 0,0 0 0,0 1-102,0-1 0,0-5 1,0 1-469,0 1 1,2-5-288,3-1 1141,-4-4 0,18-1 0,-3 0 0</inkml:trace>
  <inkml:trace contextRef="#ctx0" brushRef="#br0">11389 2374 8105,'-8'-14'22,"-3"0"0,5 1 0,-2 2 124,-3 2 0,-2 5 0,-1 0 131,0 2 0,-1 2 1,1 2 28,0 2 1,0 4-1,-1 8-105,1 3 1,6-2 0,4 6-202,2-3 0,-3 4 0,1-4 81,0 2 0,4-4 38,5 1 0,3-3-108,6-2 0,-4-6 0,-1-4-139,2-2 1,2-2 111,1 0 0,-4 0 4,-1 0 1,-1-2-1,3-1 1,-3-3-45,-2-2 1,4-1 0,-4-6 50,2 1 1,-5 0 0,2 0-4,-4-1 1,4 1-2,0 0 0,0 0 0,-5 0 16,0-1 27,0 7 534,0 2-410,-7 25 1,4-8 0,-6 14 0,-1-4 109,2-2 0,-4 5-33,2-5 1,2 6 0,-1-3 0,-2 2 49,-2-1 0,4-1-254,-1 2 0,5-2 1,-2-4-1,0 1-253,4-2 1,-3-1 0,1-2-1,2 0-404,1 0 0,2-4 0,2-2-39,3-2 1,2-1-1,9-5 665,3 0 0,3 0 0,7 0 0</inkml:trace>
  <inkml:trace contextRef="#ctx0" brushRef="#br0">11574 2474 8105,'-13'-10'786,"2"2"-214,2 2 1,4 1-1,-5 7-101,-1 3 1,3 2-360,-1 8 0,6-1 0,-4 0 1,3 2 67,-1 3 0,0-2-138,5 7 1,0-7 0,0 4 50,0-1 1,0-4-1,0 3-126,0-3 0,0-7 0,2-1 0,1 0-4,2 0 0,6-5 28,-2 2 0,4-3 1,1-2-98,0 0 1,0 0 0,1-2-138,-1-3 1,0-3-1,0-6 52,1 0 0,-1 0 1,0-1 32,0 1 1,-1-2 0,-2-1 100,-2-2 0,-5-1 0,0 2 75,-2-1 1,-2-4 0,0 4-1,-2 1 88,-2 2 1,-4 2 0,-7 2 82,1 2 0,0 4 1,0 6-1,0 0-49,-1 0 0,3 1 1,1 3-471,1 0 0,5 7 0,-2-1-190,0 2 0,4-2 0,6-1 1,4 1-261,0-2 0,3-2 780,4-6 0,7 6 0,1 2 0</inkml:trace>
  <inkml:trace contextRef="#ctx0" brushRef="#br0">11844 2459 8105,'6'-7'-195,"-4"-6"565,2 3 1,-2 3 836,-2-3 0,-2 7-819,-2-2 1,1 4-345,-7 1 1,5 7 0,-3 6 128,2 4 0,-3 4 0,4-2 0,2 3 55,1 0 1,2 3 0,0-6-134,0-1 0,6 2 81,4-1 0,3 0 1,1-6 5,0-4 1,5-2-194,0-7 0,1 0 0,-2 0 1,1-2-22,-2-3 1,4 2-35,-2-6 1,0-1-1,-5-4-105,0 0 1,-1 0 0,-4-1-96,-4 1 1,1-5 0,-1 0-97,-2 2 1,-6-5-1,-5 0-52,-5 0 1,2-4 0,-8 9-98,4 4 1,0 1 0,1 7-217,0 2 0,0 1 727,0 2 0,-1 6 0,1 2 0</inkml:trace>
  <inkml:trace contextRef="#ctx0" brushRef="#br0">12512 2459 8027,'0'-14'1590,"0"5"-258,0-1-1166,0 13 1,2 1 0,1 13 11,2 2 0,-1 0 0,-2-5 0,1 0 43,2 1 0,1-1-94,-1 0 0,-4 0 0,4 0 3,-3 1 0,-2-1-115,0 0 122,0 0-74,0 0 203,0-6-67,0-1 0,0-9-277,0-3 0,0-3 0,0-6-19,0 0 0,0 0 1,0 0-247,0-1 1,-5-4 141,0 0 1,0 1 0,5 3 59,0 1 1,0 0 0,0 0-42,0-1 0,5 6-19,0-1 0,1 3-80,-1-3-183,3 4 0,6 6-15,0 0 0,1 0 1,-1 0-193,0 0 0,0 0 16,0 0 655,1 0 0,5-7 0,2 0 0</inkml:trace>
  <inkml:trace contextRef="#ctx0" brushRef="#br0">12839 2403 8194,'10'0'945,"-1"0"-543,-6 0 104,10 0 0,-5 4-203,6 1 1,0 1 0,0-2-75,1 0 0,-1 1 0,0-5 37,0 0-320,0 0 0,1 0 100,-1 0 1,0 0-225,0 0 1,1 0 0,-3-2-261,-2-2 0,-4 1-23,-6-7 0,0 5 143,0-4 0,0 4 1,-2-3 39,-2 2 0,-4 0 0,-6 2 23,-1 0 0,1-1 299,0 5 1,0 0 0,-1 2-23,1 2 0,5-1 0,-1 5 241,-1-1 0,0 4 0,0-3 260,2-1 0,5 6-136,0-3 1,2 2-36,2 2 1,0 1 0,0-1 578,0 0-730,6 0 1,1 1-1,4-1-27,-2 0 0,-1-5 0,3-1-159,-1-1 0,-2 4 0,3-3-113,-2 0 1,-4 3-52,4-7 1,1 6-217,4-5 1,0 4-111,1-4 0,-1-1-359,0-4 511,0 0 1,0 0 46,1 0 1,-3-1 48,-2-4 0,1 2 76,-6-6 1,1 5-674,-1 0-139,-4-4 963,6 6 0,-14-10 0,-1 4 0</inkml:trace>
  <inkml:trace contextRef="#ctx0" brushRef="#br0">13322 2403 7982,'0'-15'2860,"0"9"-2598,0 6 0,0 6-87,0 9 0,0-1 1,0 0-57,0 0 0,0 0 1,0 1 147,0-1 1,5 0-63,0 0 0,1 1 16,-1-1 0,3 0 23,6 0 0,-4-4 169,-1-1-243,1-6 1,4 4-1,0-7-5,0 0 1,-1-2 0,-2-1-71,-2-2 0,1-6 1,4 3-159,0 0 1,1-4-1,-1 1 23,0-7 0,0 1-127,0-7 0,-1 5 1,-2-5 27,-1-1 0,-6 3 1,4 0-253,-1 1 0,-3 2-122,-4 5 1,2 6 0,1 2-1762,2 0 1035,-1 4 0,-10-3 1239,-3 10 0,-4 3 0,-1 6 0</inkml:trace>
  <inkml:trace contextRef="#ctx0" brushRef="#br0">10664 3085 8065,'1'-10'-429,"4"3"520,5 0 1,2 3 0,2 2 0,1-1 231,-1-2 1,2 0-1,1 5-19,2 0 1,6-1 0,1-2 11,5-2 1,2 0 0,8 5 46,4 0 1,8 0 0,3 0 55,4 0 0,4 0 0,1 0-93,6 0 0,5 0 1,-2 0-266,2 0 0,-35 0 0,0 0 0,0 0 0,0 0-21,4 0 0,-1 0 1,-3 0-1,0-1 6,2-2 1,-1 1 0,39 0 0,-40 0 0,0-1 3,40 2 1,-6 1 0,4 0-188,-1 0 0,-9 0 0,-7 0-107,-4 0 1,-2-2-1,-4-1-178,-5-2 1,-4 1 0,-5 4-245,-5 0 1,-3 0-182,-2 0 0,-4 0 0,-2 0-1427,-1 0 2274,-2 0 0,-5 6 0,0 2 0</inkml:trace>
  <inkml:trace contextRef="#ctx0" brushRef="#br0">11375 3469 7943,'-10'0'1553,"1"0"-1364,6 6 1,-4 2-1,6 5 1,-3-2-73,0-2 0,-1 1 0,5 4 104,0 0 1,0 2 53,0 3 1,0-2-68,0 7 1,0-7-1,0 2 1,0-3-48,0-2 1,0 0-84,0 1 1,0-6-205,0 1 53,0-7 105,0 3-101,0-6 1,0-1-100,0-4 1,0-3-1,0-6-41,0-1 1,5 0-49,-1-4 0,3 1 0,-4-4-24,2 2 1,1-4 0,-3 5 171,2 2 0,4 1 1,-2 2-53,1-1 0,-1 6 143,3 0 0,3 5 158,-4 0 0,4 2 103,1 2 1,-5 0 90,1 0 1,-5 5-178,4 0 0,-6 6 1,2-2-1,-3 4 72,-2 1 1,4-5-153,1 1 1,0-1 0,-5 6-18,0-1 1,-2 0 43,-3 0-113,4 0-101,-5 1 6,6-7 347,0-2-280,0-6 19,0-6 0,1-2 1,2-7-118,2 1 1,6-5 0,-3 0-222,0 2 1,5 1 217,-4 2 0,4 1 0,1 2 68,0 2 0,0 1 112,1-2 1,-1-1 83,0 7 1,0-1 184,0 5 65,1 0 1,-1 0-136,0 0 1,-4 5 0,-3 1-212,0 2 1,2 1 64,-4 5-248,6 1 0,-5-1 0,4 0-151,-5 0 0,1-4 0,-1-1-92,-2 2 0,0-3-287,2 2 0,-4-1 50,4 5 0,-2-4-893,2-1 1526,-4-5 0,12 2 0,-5-6 0</inkml:trace>
  <inkml:trace contextRef="#ctx0" brushRef="#br0">12029 3455 9508,'-7'14'345,"6"0"-22,-4 0 0,3 5 0,2 0-163,0-1 0,0-1 0,0 0-532,0 2 0,0 0 4,0-5 0,0 1 1,2-3-390,3-2 1,-2-4 756,6-6 0,1 0 0,4 0 0</inkml:trace>
  <inkml:trace contextRef="#ctx0" brushRef="#br0">12185 3327 7943,'-6'-15'526,"3"6"748,-7-1 1,1 7-528,-6-1 1,1 2-760,0 2 0,6 6-827,3 4 1,5 1 582,5-2 0,3 4 256,6-4 0,0 4 0,1 1 0</inkml:trace>
  <inkml:trace contextRef="#ctx0" brushRef="#br0">12299 3568 7943,'-8'15'0,"2"-1"0,6 0 572,0 0 0,0-4 88,0-1 1,0 1-239,0 4 1,0-5 0,1-1-180,4-1 1,-2 2 35,7-4-289,-7-1 0,5-4-105,-4 0 1,-1 0-59,7 0 1,-7-6-1,2-3 28,-4-4 1,4-3-1,1-1 49,2-2 0,-3-6 38,5 1 0,-1-3 1,5-1 20,1-1 1,-1 7 0,0 3 15,0 3 1,5 4 124,0 2 1,0-1-1,-5 6 219,0 2 1,5 3 0,0 3-26,-1 2 0,-2 6 0,-2-1 52,0 2 1,-5 4-1,-1 2-8,-1 1 0,2-1-226,-4-3 1,0 4 0,-5 0-127,0-2 0,0 3 0,0-1-701,0-1 1,0-2-1790,0-2 2500,0 0 0,0 0 0,0 0 0</inkml:trace>
  <inkml:trace contextRef="#ctx0" brushRef="#br0">13735 3113 7743,'-10'0'1077,"1"0"-1218,6 0 0,-4 2 181,7 3-14,0 3 8,0 0-29,0 4 6,0-10-21,0 4-43,0-6 1,0-2-175,0-2 123,0 2 1,5-10-1,0 2-10,-2-3 0,0 4 70,2-1 0,-4 6 101,4-6 0,-5 7 287,-5-2 0,2 4-121,-6 1 0,1 1 0,-3 4-72,1 5 1,6-3 0,-4 3-16,1 1 0,3 2-85,4 1 1,0 0 0,0 0 5,0 0-249,0-6 1,1-1 61,4-7 1,-2 0-5,7 0 0,-6-5 1,4-1-1,0-1-190,0 1 1,-5-5 71,2 1 1,-3-2-30,-2-2 1,0 4-156,0 1 436,0 5 0,0-8 0,0 4 0</inkml:trace>
  <inkml:trace contextRef="#ctx0" brushRef="#br0">14616 2459 7831,'8'-6'-283,"0"-2"520,-3-6 0,-4 5 1,4-1-1,-3-1 0,-1 0 1,2 0 1667,2 1-1629,0 7 0,-3-3-135,2 6 0,-1 2-25,7 2 0,-7 4-99,2 6 0,-4 2 0,-1 2 0,0 0-24,0 0 1,0 2-40,0-1 1,0 5-1,0-3 30,0 1 0,0-5 1,0 4-19,0-1 1,0-4-1,0 4-19,0 1 1,-4-5 0,-1 3-19,2-3 0,0-2-179,-2 0 0,3 0-68,-2 0 1,2 1-160,2-1 1,0-5-761,0 1-238,0-7 1475,0 3 0,6-6 0,2 0 0</inkml:trace>
  <inkml:trace contextRef="#ctx0" brushRef="#br0">14972 2445 8085,'0'-8'-201,"0"2"336,0 6 1,1 0 226,4 0-21,-3 0 0,6 5 0,-5 1 116,1 2 0,1-3 0,-5 6-34,0 5 0,0-2 1,0 6-216,0 1 1,0-4-92,0 7 0,-5-2 0,1 3 0,1-3 131,1-1 0,2-1-405,0-1 0,0-3-208,0 3 0,0-3-135,0-2 489,0-6 81,0-2 24,0-6 1,0-1-1,0-4-93,0-4 1,0-4 0,0-3-52,0-3 0,5 2-112,-1-7 0,6 5 0,-4-3-87,2 2 0,-3 1 0,3 4-385,-2 1 269,5 0 68,-3 6 286,6 2 1,-4 7 0,-2 4 135,-2 5 0,0 2 180,-1 2 0,-3 1 0,2-1-79,-2 0 0,-2 0 1,0 0 60,0 1 0,0-6-165,0 1 0,0-1-225,0 5 38,0-6-69,0-1 1,0-9 14,0-3 1,0-4 0,1-9-84,4-1 1,2 0-1,4 5 1,-2 0-75,2 0 1,-3 1 0,2 2 218,1 2 1,-4 4 0,3-3 39,1 2 1,-3 1 133,1 5 0,-4 0 0,3 2 99,-2 2 0,4 4-170,-5 6 0,1 1 0,-3-1 0,2 0-178,-2 0 0,3 0 0,-1 1 0,-2-1-433,-1 0 1,4 0-115,4 1 0,1-6 679,-2 1 0,4-7 0,-5 3 0</inkml:trace>
  <inkml:trace contextRef="#ctx0" brushRef="#br0">15526 2516 8085,'-14'15'521,"1"-1"-275,4 0 1,-2 0 0,6 0 0,2 1-89,1-1 0,2 0 1,0 0-106,0 0 0,0 1-449,0-1 1,7-1-1,2-2 396,4-2 0,1-6 0,0 4 0</inkml:trace>
  <inkml:trace contextRef="#ctx0" brushRef="#br0">15654 2417 8085,'-6'-14'794,"4"6"1,-4 3-668,6 10 0,0 3 0,0 6 156,0 0 0,5 0 0,1 2-356,2 3 1,0-2-1,3 5-18,-2-1 0,-4 0 0,3-4 29,-2 2 0,-1 0 0,-5-5 43,0 0 1,0-4-1,0-1 68,0 2 0,-2-4 165,-2-3 1,1-2 473,-7-2-538,7 0 0,-3-2 0,6-2-133,0-6 1,1-3 0,2-2-49,2-4 1,6 1 0,-1-5-124,2-3 1,7 1 0,0 0-16,-1 1 0,-3 5 107,0-5 1,-1 9 101,0 0 0,0 3-38,0 7 1,-1 7 0,-2 7-67,-1 4 0,-6 3 0,4 3-425,-1 4 0,-1 3 130,-1-3 1,-4 4-1,4-3-489,-3 3 848,-2 1 0,-13 0 0,-3 1 0</inkml:trace>
  <inkml:trace contextRef="#ctx0" brushRef="#br0">14531 3042 9714,'14'0'266,"0"0"0,2 0 0,3 0 0,6 2 0,5 1 0,5 2 0,2-2 235,2-1 0,8-2 0,4 0-267,0 0 1,4 0 0,-3 0-84,3 0 1,2 0-179,0 0 1,-2-5-1,-1 0-235,-2 2 0,-6-3 1,0 1-63,-7 2 0,-2-4 0,-7 3-416,-2 0 1,4 3-1,-10 1-324,0 0 1,-2 0 423,-5 0 0,-3 1 640,-2 4 0,2-3 0,-4 4 0</inkml:trace>
  <inkml:trace contextRef="#ctx0" brushRef="#br0">14744 3355 7977,'2'-14'1074,"3"0"41,-4-1-832,5 8 1,-7 0 0,-4 7-136,-4 0 0,1 2 0,-2 1-20,-1 2 0,0 6-13,2-2 0,-4-1 1,4 2-30,-4 1 0,3 1 0,1 3 57,-2-1 0,3 0 0,-1 2 7,-3 3 1,6-4 0,1 6-32,4 0 0,-1-6-66,-2 4 0,2 2 1,-3-2-65,4-2 0,1-1 0,1-2-34,4 0 0,-3 1 1,4-3 19,0-2 1,-3 2-1,7-4-74,1 0 1,-3-2 75,1-6 1,1 0-1,4 0-52,0 0 1,0 0-1,1 0-181,-1 0 1,0-4-11,0-1 0,0-6-12,1 1 1,-3-2 0,-1-2-67,-1-1 0,-7 1 199,2 0 1,-4 0-127,-1 0 275,-6 6 0,-2 1 1,-6 7-1,0 0 195,-1 0-84,1 7 1,0 1 0,0 6-16,0 0 0,4 0 1,2 0-132,2 1 1,-4-1-1,6 0-132,1 0 0,-4 0-107,2 1 0,1-1-39,4 0 1,0-4-191,0-1 1,6-1-27,4 1 1,2-2 524,2-7 0,7-7 0,1 0 0</inkml:trace>
  <inkml:trace contextRef="#ctx0" brushRef="#br0">15071 3497 7977,'-6'-14'309,"3"1"77,-7 4 1,1 3 503,-5 6 1,-1 0-426,1 0 1,2 11 0,2 3-125,5 2 0,-1 1-306,1 2 0,1-3 1,4 4-1,0-1-100,0 0 1,6 0-51,3-5 1,4-4 0,1-2 65,0-2 1,1-1-1,-1-5-96,0 0 1,0 0 0,0 0-157,1 0 1,-3-6 115,-2-4 1,2-3 112,-2-1 1,-4-5 0,-1 0-8,-3 2 1,-2 1 0,0 0-17,0-3 0,-7 4 23,-2-4 1,-4 3 0,-1 3-174,0 4 1,-1-2-156,1 6 1,5 0 0,1 7-80,2 2 1,1 0 478,5 5 0,0 1 0,0 4 0</inkml:trace>
  <inkml:trace contextRef="#ctx0" brushRef="#br0">15654 3455 7673,'0'-10'219,"2"2"0,1 0 0,3 2 1,1-2 1089,-1 0 0,3 3-228,-4-4-205,0 0-738,-5 1 0,-2 1 0,-2 7-168,-6 0 1,-3 2 0,-2 3-146,-4 4 1,3 4 0,-5 1-157,1 0 0,4 0 0,-3-1 106,3-4 0,7 4-19,-1-3 1,2 2 29,-1 2 0,3 1 127,6-1 1,0-5 173,0 1-84,6-7 0,2 8 0,6-6 1,0-2-10,0-1 1,1-2 26,-1 0 1,0 0 25,0 0 0,1 0 1,-1 1 229,0 4 0,0-4 87,0 4 1,1 1 23,-1-1 1,0 2-151,0-3 1,-1-1 22,-4 7-292,-2-1 1,-7 6 68,0-1 0,0-5 0,0 1-102,0 1 1,-7-3 0,-2 0-46,-4-2 1,-3 3-83,-2-4 0,0 6 0,-6-3-143,-1 0 0,3 3 0,-2-5-252,-1 2 0,-2-3 1,-1 3 585,-1-2 0,1-1 0,-1-5 0</inkml:trace>
  <inkml:trace contextRef="#ctx0" brushRef="#br0">15171 2843 8013,'9'-22'255,"2"3"0,4 2 1,3-1-1,5-2 1,2-2-1,3-3 1,4-2 328,1-2 1,7 1-1,-3-1 1,5 1-479,0 0 0,-1 5 0,-3 3-352,-5-1 0,-7 7 0,-4-2-870,-2 5 1,-7 7 1115,-8-6 0,3 7 0,-1-3 0</inkml:trace>
  <inkml:trace contextRef="#ctx0" brushRef="#br0">11474 3995 8008,'14'-27'241,"7"2"1,4-12 0,8-1 0,10-1-1,8-5 644,4-1 0,6 1 0,3 2-486,0-1 1,-2 2 0,3 3-341,-2 5 0,-3 4 1,-8 4-348,-4 1 1,1 7 0,-4-2-475,-4 3 0,0 7 0,-9 1-1465,-5 2 2227,1-5 0,-6 9 0,7-4 0</inkml:trace>
  <inkml:trace contextRef="#ctx0" brushRef="#br0">16422 3099 8073,'0'-9'1517,"0"-1"-1634,0 7 122,0-3-162,0 6 1,-5 1 125,0 4 1,-1 3 5,1 6 0,4-4 26,-4-1 1,3-4 91,2 4 205,0-5-147,0 2 1,2-8-114,3-2 1,1-4-32,4-7 0,1 6-98,-7-1 0,6 1-158,-5-5 43,-1 0 154,-4-1 1,-4 6 69,-1-1 260,-6 7 1,5-2 137,-4 10 0,4-2-94,6 7 0,0-5 286,0 4-441,0-6 1,0 5-281,0-3 1,1-4-861,4 4 0,3-3 973,6-2 0,7 0 0,1 0 0</inkml:trace>
  <inkml:trace contextRef="#ctx0" brushRef="#br0">17275 2474 7860,'-9'0'1993,"-1"0"-1852,1 0 0,-1 0-57,1 0 0,4 0 0,-3-2-48,2-3 1,-1 4-91,3-4 1,2 2-12,-3-2 1,4 2 1,1-7 0,4 6 1,3-4-112,1 2 1,-4-6 24,6 3 1,-1-4 0,6 1 120,-1 2 0,-5-1 0,-1 5 140,-2-2 0,6 3 143,-3-4-153,4 6 0,-1-5 0,-1 5-15,-1-2-78,-7 0-1,5 11 1,-5 4 0,2 2-10,-2 3 1,-3-1 52,-5 0 0,2 5 0,-5 0 0,0 0 18,0 2 1,-1-1 0,-5 5 23,-1-1 1,1-5 0,0 5-30,0 1 0,-5-3 1,-2 2-9,-1 1 0,3 2 0,-3 0-38,2-4 1,-4 3 0,5-7-12,2-2 1,1-1 0,3-2-2,4 0 0,-2-4-47,6-1 42,0-6 1,5 2-166,0-10 0,6-4 1,4-8-17,3-2 0,5 0 0,1 3-20,-1-3 1,2 5 78,-1-1 0,2 1 1,-4 6-1,2-1 116,-1-1 0,-3 7 0,0-2 188,-1 4 0,0 1-48,0 0 1,-4 6-134,-1 4 0,-6 2 0,2 3 0,-3-1-7,-2 0 0,0 0 1,0 0-202,0 1 1,0-6 0,0 1-240,0 1 1,0 1 66,0 3 1,1-8 0,2 0-96,2-1 1,6-4 471,-1 2 0,2-8 0,3-4 0</inkml:trace>
  <inkml:trace contextRef="#ctx0" brushRef="#br0">17702 2374 8193,'7'-6'-4,"1"-2"111,-3-6 0,-2 6 0,5 1 392,-2 1 1,6 5 113,-3-4 1,-1-1-295,1 1 0,-1 6-197,2 9 0,1 2 0,-6 3 0,-2 1-1,-2 2 1,-1 0-52,0 6 0,0-6 0,0 5-80,0-3 1,-4 5-1,-3-2-135,-1-1 0,4 3-2,-6-6 1,5 5 0,-3-5 0,1-2-278,-1-1 0,5-2 61,-2 0 0,-2 0-886,3 1 135,-1-1 577,5-6 537,0-2 0,0-6 0,0 0 0</inkml:trace>
  <inkml:trace contextRef="#ctx0" brushRef="#br0">17986 2246 8144,'0'-14'-120,"1"5"767,4-1 950,-3 1-1269,10 1 1,-10 8 0,3 9-8,-4 4 1,-1 3 0,0 3-122,0 4 1,0 4-1,0 0-57,0-3 0,0 2 1,0-3-78,0-1 1,0 5-200,0-4 0,0-1 0,0 0-259,0-1 1,0 3 0,0-5 111,0-2 1,-4-1-1,-1-2-310,2 0 1,1 0-269,2 1 1,0-6-630,0 1 1487,0-7 0,0 9 0,0-4 0</inkml:trace>
  <inkml:trace contextRef="#ctx0" brushRef="#br0">17687 2545 8144,'-9'0'-840,"-1"0"695,-1 0 0,5-2 1,0-1 983,-1-2 0,6-1-192,-4 1 1,3-3-382,2-6 0,0 5 1,2-1-58,3-1 1,-2-2-1,5-1-75,-2 0 0,4 0 0,-4 0-65,2-1 0,-3 1 0,4 0-195,2 0 0,-3-1-41,1 1 0,-4 5-2,5-1 123,-1 1 0,1 1-340,-1 3 232,-6 4 0,8 2 142,-6 4 0,5-2 0,-4 5 71,2-2 0,-3 4 0,4-5 42,2-2 1,-3 3 1,1-1 0,1 4 0,4-4 119,0-2 0,2-1 136,3-2 1,-3 0-200,3 0 1,-3-7 0,-1-1 0,3-1 15,1 0 0,0 1-155,-5-2 0,0-2 0,0 2-19,1-3 0,-3 4 1,-1-1-34,-1-1 0,-7 4-189,2-3-1214,3 7 245,-7-3 1,5 7-1060,-6 4 2249,0 3 0,0 6 0,0 0 0</inkml:trace>
  <inkml:trace contextRef="#ctx0" brushRef="#br0">17005 3057 8121,'-2'-8'134,"-1"1"0,-2 1 951,2-3-880,2 2-32,1 1 0,6 6 51,3 0 1,4 0-120,1 0 1,2 0 74,3 0 0,-2 0 0,6 0 22,-3 0 0,5 0 1,1 0 4,5 0 1,1-5 0,6-1 45,1-2 1,2 3-49,2-4 0,1 4 0,2-5-36,1-1 1,2 4 0,-3-1-8,2 1 0,-1-2-217,-4 4 1,-1-4-1,1 4 1,-2 0-72,-3-1 0,-2 4-171,-3-2 1,-7 2 0,1 2-99,-5 0 1,-3 0 0,-5 0-182,0 0 1,-4 0-12,-1 0 0,-4 2-281,4 2 1,-6-1 867,2 7 0,3-7 0,0 3 0</inkml:trace>
  <inkml:trace contextRef="#ctx0" brushRef="#br0">17005 3568 8051,'0'-14'445,"0"6"-232,0 2 0,0 7 1,0 4-1,0 5-14,0 2 0,0 3 0,0-1 0,0 0-108,0 0 0,0 0 0,0 1-18,0-1 1,0 0 0,0 0-1,0 0 106,0 1 1,0-1-78,0 0 1,1-1 0,3-2-6,0-2 8,1 1-77,-5-2 83,0-2-170,0-6 1,0-2 0,0-2-111,0-6 1,0-2 0,0-3 4,0 1 1,0 0-1,0 0 35,0-1 0,0 1 0,0-2 125,0-2 1,0 2 0,0-3 2,0 3 1,2 2 0,1 0 52,2-1 0,1 6 0,-1-1 0,3-1 12,-1-1 0,4 2 0,-4 2 4,1 2 0,1 0-46,5 1 0,1 3 0,-1-2-38,0 2 1,-4-3 0,-1 1-371,2 0 145,2 3 1,-1 2-510,-2 4 1,-2-2 66,-4 7 683,-2-1 0,4 5 0,-6 1 0</inkml:trace>
  <inkml:trace contextRef="#ctx0" brushRef="#br0">17417 3568 9544,'10'0'294,"-1"0"1,2 0 0,2 0-166,1 0 1,0 0 0,0 0-298,1 0 51,-7-6 0,3-2 35,-7-6 0,1 4 3,-5 1 1,0-1 35,0-4 0,0 0-114,0 0 1,0 4 95,0 1 0,-1 6 70,-4-2 21,3 3 1,-10 7-1,4 1 5,0 2 0,-5 2 7,4 4 1,1 0 0,0 0 4,2 1 0,1-6 0,3 1 73,-2 1 1,2 1-1,-3 3 85,4-1 1,1 0-50,0 0 0,0 0 0,1 1-78,4-1 0,-3-5 0,4 1-44,0 1 1,-3-5 0,5 0 45,-1 1 0,4-4-192,-2 6 0,4-5-69,1 0 0,0-2-270,0-2 0,1 0-204,-1 0 0,0 0-127,0 0 0,0 0-447,1 0 1229,-1 0 0,0-13 0,0-3 0</inkml:trace>
  <inkml:trace contextRef="#ctx0" brushRef="#br0">17773 3469 8042,'8'-10'-18,"-2"2"469,0 2 1,-3-3 650,7 4-698,-7 0 1,5 5 211,-3 0-395,-4 0 1,7 6 0,-5 4-58,2 3 1,0-4 0,-5 1-25,0 1 0,1 1-60,4 2 1,-3 1 0,2-1-1,0 0 57,0 0 0,-1 1-33,7-1 1,-7 0 0,3 0 12,1 0 0,-1-4 0,5-1 2,-1 2 0,-3-3 1,4 0-46,-1-1 1,-1 2 0,6-4 44,-1-2 1,-5 3-150,1-1 1,-1 0-1,6-5 42,-1 0 1,-5 0 0,1 0 0,1 0 0,1-7-105,3-2 0,-1-5 0,-2-4 38,-2-1 0,3-1 44,-4 1 1,4-3 0,-1-7 38,-2 1 0,2-1 1,-2 1 13,3 0 0,-4 4 0,1 2 85,1 1 1,-4 2 0,3 7-80,1 2 1,-3-1-486,1 6 1,-4-1 0,5 3-621,1-2 1,-3 0-1,1 5-1661,2 0 2717,2 7 0,-5-6 0,-2 6 0</inkml:trace>
  <inkml:trace contextRef="#ctx0" brushRef="#br0">16948 4123 8236,'8'-14'305,"5"-1"1,4 1 0,2 1-1,1 1 1,6-1-34,5-3 1,4-3-1,6 0 1,0-3-1,3-1 1,2-1-77,3-1 0,0-7 0,5-1 0,-4 1-353,-1 2 0,0-3 0,-1-2 0,2 1-330,1-1 0,-2 2 8,-7 4 1,-4 1 0,-1-1 104,-3 1 0,0 4 0,-6 2-579,1 2 953,-7 1 0,5-2 0,-5-1 0</inkml:trace>
  <inkml:trace contextRef="#ctx0" brushRef="#br0">12441 2829 7969,'-8'-2'6,"5"-1"1,8-3-1,7-3 414,6-7 1,12 0-1,1-8-191,9-1 0,6-8 0,10-4 0,3-2 226,3-4 1,-2 4-283,-27 15 1,0 0 0,27-13-1,0 3-382,-6 4 1,-5 4 0,-8 2-91,-3 5 1,1 3 0,-7 2 298,-5 0 0,1-1 0,-6 1 0</inkml:trace>
  <inkml:trace contextRef="#ctx0" brushRef="#br0">18839 2985 8016,'0'-9'1096,"0"-1"-1001,0 7 1,0-1 221,0 8-283,0 4 0,0 6-42,0 1 143,0-7-28,0 4-142,0-10 107,0 10-43,0-10 0,2 4-83,2-6 1,-2-1-37,3-4 1,-4 2-21,-1-7 0,0 6 0,0-6 29,0-1 1,0 3 0,0-1 50,0-2 0,0 3 148,0-2 215,0 1 407,0 1 89,0 2-534,0 6 1,0 1-248,0 4 1,0 3-139,0 6-244,0 0 0,2-1-580,2-4 914,4 4 0,7-11 0,-1 4 0</inkml:trace>
  <inkml:trace contextRef="#ctx0" brushRef="#br0">19820 2204 7983,'0'-15'189,"0"1"0,0 0 1,0 0 1660,0-1-1506,0 8 0,2 2-188,2 10 1,-2 2 0,3 8 0,-4 0 86,-1 4 1,5-1 0,0 5-91,-2 3 0,3 1 1,-1 1-14,-2 0 0,3-4 0,-1 0-56,-2 1 0,-1-3 0,-2 2-38,0 1 1,0-3-1,0 0-169,0-1 0,0 3 0,0-4-54,0 2 1,0-4 0,0 1-124,0-4 1,-5 0 0,0 0-18,2 4 1,0-8 0,0 4-319,-2-3 0,0-4-1007,5 2 895,0-7 0,0 2 747,0-10 0,7-3 0,1-6 0</inkml:trace>
  <inkml:trace contextRef="#ctx0" brushRef="#br0">20218 2147 8061,'8'-15'0,"-2"1"177,-6 0 0,2 6 1,1 2 1537,2-1-255,0 6-1195,1-5 1,-5 12 0,6 3 1,-1 4 0,-4 8 0,4 2-114,0 4 0,-4 0 1,3 0 7,-4 1 1,-1-2 0,0 7-91,0-3 0,0-7 0,0 1-107,0 1 0,0-4 0,0-1 4,0 1 0,0-5 0,0 3 82,0-3 0,0-2 0,0 0-26,0 0 0,0-4 28,0-1 1,0-4-129,0 4 249,0-5-30,0 2 1,0-8-267,0-2 1,0 0 0,2-5-29,2-2 0,0-7 0,4-1-110,-2 2 1,0 0-1,-3-1-33,2-1 1,1-4 0,-2 4 95,0 1 1,6 7-1,-4 2 41,2-2 1,-3 4 96,4 3 1,-4 2-1,4 2 56,2 0 0,-3 0 46,2 0 1,-1 2-1,4 2 98,-4 6 0,4-2 23,-3 1 0,1 1-59,-2 4 1,2 0 107,-6 0 1,1 1-56,-1-1 1,-3-5 101,2 1-187,-2-1 0,-2 1-71,0-1 7,0-6-192,0 4 1,1-7-105,4 0 143,-3 6 74,4-4 0,-4 4-74,2-6-207,-2 0-256,4 0-689,-6 0-18,7 0 1315,-6 0 0,6-6 0,-7-2 0</inkml:trace>
  <inkml:trace contextRef="#ctx0" brushRef="#br0">20701 2630 8040,'7'-8'1627,"-6"-4"-869,6 10-417,-1-4 1,-3 7-115,7 4 0,-7 3 1,2 6 5,-4 0 0,-1 2 1,0 1-191,0 2 1,0 5 0,0-3 15,0 1 0,0-3 0,0 3-136,0-2 0,0-1 0,0-4 47,0-1 1,0 0 19,0 0 1,0 0 49,0 1 231,0-8-149,0 0 1,-5-9-88,1-3 0,-3-2 0,4-9-125,-2-3 0,1 1 0,2-5-24,-3-3 0,4 0 0,-4-4-8,3-4 1,2 3-1,0-5-46,0 1 1,0-2 38,0 9 1,7-2-1,1 9 1,1 1-60,1-1 0,-1 7 85,5 5 1,1 4-1,-1-3 57,0 2 1,0 1 61,0 5 1,1 0-1,-3 2 126,-2 2 0,2-1 0,-4 7-66,0 1 1,3 2 0,-6 1 34,-2 0 0,-1 0 0,-2 2-100,0 3 0,0-3 6,0 3 0,-7-3 1,-2-2-105,-4 0 0,-2 0 0,-3 0-157,-1 1 1,0-1-1,7 0-490,2 0 0,-3-4-562,4-1 1296,-4-6 0,-1 10 0,0-5 0</inkml:trace>
  <inkml:trace contextRef="#ctx0" brushRef="#br0">21299 2317 7991,'9'0'1892,"1"0"-1721,-7 0-888,3 0 0,-6 2 134,0 3 583,0-4 0,0 12 0,0-5 0</inkml:trace>
  <inkml:trace contextRef="#ctx0" brushRef="#br0">19578 3071 8003,'-9'-13'345,"1"2"136,2 2 1,1 4 0,6-3-367,4 2 1,-2 1 0,7 5 41,1 0 1,6 0-1,4 0-71,1 0 1,2 0-1,4 0 11,0 0 0,7 0 1,3 0 61,3 0 1,3 0-52,4 0 0,-2 0 0,6 0-48,1 0 0,4 0 0,3 0-12,2 0 0,4 0 0,-2 0 27,0 0 1,-2-5 0,4-1 14,2-2 0,2 3-127,1-4 0,5 6 0,-2-4 185,-5 1 0,6 4 1,-7-4-13,-1 0 0,-5 4 0,0-3-34,-4 4 0,-3-4 0,-1 0 10,-2 2 1,-6 2-193,1 1 0,2-2 0,-1-1 49,-2-2 1,-4 0-1,-2 5-219,-2 0 0,-2 0 16,2 0 1,1 0 0,-5 0 0,-3 0-245,-1 0 1,-3 0-135,-3 0 1,1 5 0,-6 0-963,-2-2 1574,-1 5 0,-2 0 0,1 6 0</inkml:trace>
  <inkml:trace contextRef="#ctx0" brushRef="#br0">19777 3554 7940,'2'-9'265,"3"-1"1,4-1 406,4-2 1,-4 6 0,-1 0 257,-2 1-326,-1 4-654,2-4 1,-6 8-7,4 2 1,-5 4 47,-5 6 1,4 1-210,-4-1 0,-2 0 154,3 0 0,-6 1 49,5-1 0,-1-2 0,3-1 61,-2-1 0,1-5-55,4 4 1,-2-4-77,-3 4 35,4 1 0,-6 4-8,7 0 146,0-6-74,0 5 1,7-12-1,2 4 53,4-3 0,1-2-27,0 0 0,0 0 1,1 0-35,-1 0 0,0 0 0,0 0-19,0 0 0,1 0-23,-1 0 1,-1 1 0,-2 2-31,-2 2-118,-6 0 1,4-4-11,-7 4 0,0 3 71,0 6 0,0-4 1,-2-1-35,-3 2 0,2-3 0,-6 2-8,-2 1 0,0 1 20,1 3 1,-3-6 0,4 1-40,-4 1 0,-1-3 0,0-1-61,0 0 1,-1 2 0,1-4-90,0-2 0,0 3-118,0-1 0,-1 0 451,1-5 0,0 0 0,0 0 0</inkml:trace>
  <inkml:trace contextRef="#ctx0" brushRef="#br0">19863 3568 8214,'0'-14'2774,"0"6"-1522,0-4-964,6 10 1,-3-4 0,7 6-105,1 0 0,-3 4 0,1 1-260,2-2 0,2-1-218,1-2 1,0 0 0,0 0-161,1 0 1,-1 0 0,0 0-279,0 0 1,0 0 0,1 0-785,-1 0 858,0 0 658,0 0 0,1 0 0,-1 0 0</inkml:trace>
  <inkml:trace contextRef="#ctx0" brushRef="#br0">20289 3526 7940,'0'-8'1591,"0"-5"-915,0 12 3,0-6-405,0 7 0,0 2-186,0 3 1,0-2-70,0 6 0,-1-1 0,-3 3 0,-2-1-235,-2 1 1,5-3 87,-2 1 0,-1 1 58,1 4 0,-4-5 0,2 1 46,0 1 0,3-3 59,0 1 0,0-4 19,0 4 1,1-1 106,-7 2-123,7 2-9,-3-4 0,12 0 1,2-2-25,6-6 1,0 0 0,1 0-4,-1 0 0,0 0 29,0 0 0,0 0 1,1 0-1,-1 0 12,0 0-43,0 0 0,0 5-107,1 0 1,-3 1 87,-2-1 0,1-2 19,-6 7 0,-1-6-12,-4 6 1,0-5-13,0 4 0,-1-1 1,-2 3-55,-2-1 1,-6-3 1,1 3 1,-2 3-1,-3-6 2,1 1 0,0 3 0,0-4-129,0 1 1,-1 0-1,1 1-744,0-4 307,0 3 1,0-7 639,-1 4 0,1-3 0,0-2 0</inkml:trace>
  <inkml:trace contextRef="#ctx0" brushRef="#br0">20318 3568 7992,'0'-14'463,"1"0"19,4 0 1,-2 1 0,8 2 0,3 3 546,4 2 1,1 1-608,-5 5 1,0-2 0,2-1 0,1-1-796,2 0 0,5 3 25,-5 1 0,0 1 0,-5 3-1380,0 0 0,1 7 1728,-1-1 0,0 2 0,0 3 0</inkml:trace>
  <inkml:trace contextRef="#ctx0" brushRef="#br0">20773 3540 7992,'0'-14'389,"0"4"808,0 1-734,0 6 0,-2-4-309,-3 7 1,-3 2 0,-4 3-44,2 4 1,-2 4 0,2 1-82,-3 0 0,-1 0 0,0 1-20,0-1 0,4 5-10,1 0 0,4 1 0,-3-2 0,2 1-144,3-2 1,1 0 178,2 2 1,0-3 0,0 3-6,0-3 1,2-2-1,2-1 168,6-4 1,3 2-52,1-6 1,0 4 0,2-4-41,3-2 0,1-1 1,6-4-53,-3-2 0,1 0 0,3-4-103,-3 2 0,2-5 1,-3 2-19,-1-4 0,3-1 9,-6 0 0,5-5 0,-5-2-156,-2-1 1,-8 3 0,-2-5 133,-1-1 1,-4-2 0,1-1 34,-6-1 0,-5 2 0,-7 4 214,1 4 1,-6 3-73,-4 2 1,-1 6 0,-2 3 53,-2 4 0,7 2 1,-8 2-235,3 2 0,-1 6-344,9-1 0,0 2 426,5 2 0,0 1 0,-1-1 0</inkml:trace>
  <inkml:trace contextRef="#ctx0" brushRef="#br0">21654 3796 6531,'8'0'940,"-2"0"0,-7 0-226,-4 0-487,3 6 1,-6-4 0,5 4 129,-1 0 0,-3-3 298,3 7-47,2-7-97,-4 3-288,6-6 1,0-1-96,0-4 0,0-3-85,0-6 0,-2 0 0,-1 0 62,-2-1 1,0-5-1,5-2 13,0 0 0,-4-5-51,-1 3 1,-6-3 0,3-1-115,0-1 1,-3 1-1,5-1-2,-2 1 1,3 0-1,-3 1 49,2 3 0,0 4 0,2 5-66,0 1 0,-1 5-14,5-1 1,0 5-286,0-4 226,0 6 0,1-5 59,4 3 1,-2 4-260,7-4 1,-1 3-28,6 2 1,-1 0-1,0 0-112,0 0 1,-4 0 0,-1 0-1038,2 0 1152,-4 7 0,-1 0 1,-6 8 362,0-1 0,6 0 0,2 0 0</inkml:trace>
  <inkml:trace contextRef="#ctx0" brushRef="#br0">21313 3668 8015,'-13'9'381,"4"1"771,2-7-608,7 10 1,8-12-369,7 4 0,5-4 0,8-1 5,1 0 0,1 0-386,3 0 0,3 0 0,6 0 0,-5 0-504,-3 0 709,2 0 0,-6-6 0,5-2 0</inkml:trace>
  <inkml:trace contextRef="#ctx0" brushRef="#br0">21995 3327 8038,'7'-15'0,"-6"6"1627,4-1-167,3 7-1124,-7-3 1,6 12 0,-7 4-3,0 2 0,0 3-188,0-1 0,0 0 1,0 2-5,0 3 1,-5-3 0,-1 4-133,-2 1 0,5-4 0,-4 5 11,1-1 1,3 2 0,-5-4-34,2-1 0,-1 2 0,4-1 86,-2-1 0,-1-3 0,3 1 52,-2 3 1,-1-3-105,1 3 1,4-3 0,-4-2-8,3 0 1,2 2 0,0 1-193,0 2-55,0 0 1,0-5-2,0 1 0,2-1 20,3 0 0,-2-6 1,6-3 48,2-4 1,-3 4 0,2 0-203,1-2 1,-3-1 118,1-2 0,1 0 0,4-2-77,0-3 1,-5 4 0,1-6-163,1 1 0,2 0 1,-1-5-357,-2 1 1,2-1 841,-2-8 0,2 3 0,3-4 0</inkml:trace>
  <inkml:trace contextRef="#ctx0" brushRef="#br0">21882 3824 8089,'1'-9'1625,"4"-1"1,-2 7-895,7-2 1,-6 4 833,6 1-1728,-1 0 1,1 0-1214,-1 0-996,1 6 2372,4-4 0,0 10 0,0-4 0</inkml:trace>
  <inkml:trace contextRef="#ctx0" brushRef="#br0">22308 3682 7959,'-8'-6'-680,"-4"4"610,10-4 70,2 6 0,8-6 0,6-2 0</inkml:trace>
  <inkml:trace contextRef="#ctx0" brushRef="#br0">22550 3327 7962,'8'1'274,"-2"6"1,-1 5 0,-1 7-1,0 3 1,-1 2 0,0 1 538,2 4 1,-1-4 0,-4 8-714,0-3 1,5-1-1,0-1-45,-2 0 1,-1 1 0,-2-2-32,0-4 1,0 4 0,0-5-284,0 0 0,0 4 120,0-7 1,0 0-1,0-5-109,0 0 1,0 0-5,0 1 0,0-6-44,0 0-191,0-5 307,0 2 1,1-8-55,4-2 0,-3-4 1,4-6-243,0-1 1,-4 0 97,3-4 0,-4 3 1,1-2 377,2 7 0,-2-1 0,3 2 0,3-2 0,0-3 0</inkml:trace>
  <inkml:trace contextRef="#ctx0" brushRef="#br0">22848 3412 7959,'0'-14'818,"0"0"129,0-1 0,2 9-624,3 6 1,-2 6 0,5 9-25,-2-1 0,4 2 0,-6 1-26,-1 2 0,4 6-143,-3-1 1,1-2-1,-5 0-1,0-1 1,0 2 0,0-4-21,0-1 1,0 2 0,0-1-81,0-2 1,-1-2 0,-3-4-64,0-2 0,-1-4-11,5 4 1,0-4 46,0 5-16,0-7 10,0 3-205,0-19 0,0 4 28,0-10 0,6 2 0,4-1-241,2-1 1,3 0-1,-1 5-13,0 0 1,0 0 0,2 1 324,3 4 1,-3 1-1,3 5 95,-3-2 1,-2 0-9,0 5 1,-4 2 0,-1 1 325,2 2 1,-5 6 0,-1-2 353,-3 4 1,-2 3-252,0 3 1,0-4-1,-2 4-98,-3-3 0,-3-2-246,-6 0 0,-2 1 1,-1-1 5,-2 0 0,0-4 1,5-1-123,0 2 0,0-3 0,-1 0-216,1-2 1,5-1 0,-1-5-1573,-1 0-595,5 0 2437,-1 0 0,1-13 0,-2-2 0</inkml:trace>
  <inkml:trace contextRef="#ctx0" brushRef="#br0">22152 2175 7946,'1'-14'-47,"4"0"1,3-1 0,0 1 0,-2 2 1519,0 2-1072,-4-3 1,4 10-346,-6-6 1,-1 6 0,-6-2-26,-7 3 0,0 7 11,-5 0 1,2 4-1,-1-2 19,-1 1 0,-1-1 0,2 5 2,-1-3 1,1-1 0,3 3-21,1-2 1,0 1-1,1 4 65,4 0-27,-4 1 0,12-1-98,-4 0 1,3 0-48,2 0 1,0 1 89,0-1 1,7-5-1,2-1 1,4-1-7,1-4 0,0 5-20,0 1 0,2-1 0,1 1 24,2 3 1,0-5 0,-3 3 125,3 1 0,-3 2 1,3-1-58,-3-2 1,-7 2 0,-1-2-2,-2 2 0,-1 3-2,-5-1 0,0-5 1,0 1-1,0 1 110,0 2 0,-1-4-126,-4 0 0,-5 1 1,-7 3-63,-2-4 1,0 2 0,3-5-45,-3 2 1,2 0 0,-5 2-99,1-6 0,1 3 0,2-2-373,-1-2 1,0-2 0,5-1-368,0 0 1,0 5 869,0 0 0,-7-1 0,-1-4 0</inkml:trace>
  <inkml:trace contextRef="#ctx0" brushRef="#br0">21611 2658 8085,'7'-9'51,"2"1"1,4 0-1,3 0 1,3-3-1,4 0 1,4 0 0,2 2 262,-1-2 0,7-7 1,3-1-1,4 2-237,6 1 0,-2-3-92,6 0-63,-7 0 0,9-1-232,-6-4 0,4-1 0,-5-1 310,-1 3 0,-2-1 0,-1-4 0</inkml:trace>
  <inkml:trace contextRef="#ctx0" brushRef="#br0">15242 3938 8337,'14'-27'105,"-1"3"1,-1-9 0,1 5-1,3 4 1,1 4 0,4 1 0,2 0-1,4 0 224,2-2 0,5 5 0,3-4 0,1 1-647,0 0 1,0 0 77,4 5 1,1 6 0,-1 2-1245,1-1 1484,0 6 0,6-12 0,1 5 0</inkml:trace>
  <inkml:trace contextRef="#ctx0" brushRef="#br0">21242 4094 7985,'0'-14'136,"0"0"1,0 0 0,0-1 0,1 1 0,4 0 0,6-2 0,8-1 1198,10-2 1,1-6-1225,7 1 1,8 2 0,7-2 0,3-1-322,2-2 1,-5-1 38,0-1 0,-1 1 1,1 1-1615,-5 3 1785,-9-3 0,-3 12 0,-7-6 0</inkml:trace>
  <inkml:trace contextRef="#ctx0" brushRef="#br0">8375 2658 8239,'0'-15'-18,"1"-3"0,4-1 0,4 2 0,4 0 0,3-1 0,3-2 236,5-2 0,9-2 1,5-5-1,3-1 1,3-1-1,2-1 0,1 4-373,-1 3 0,-2 7 0,-1 1 155,0 6 0,5-2 0,3 5 0</inkml:trace>
  <inkml:trace contextRef="#ctx0" brushRef="#br0">9327 2701 8264,'0'-38'281,"0"3"0,3 4 0,5 4 1,10-1-1,5-2 152,7-4 1,15-5 0,2 1 0,10-5 0,8-2 0,-29 20 0,0 1-450,3-2 0,0 1 0,1 2 1,0 0-1,2 0 0,0 0-299,-2 3 1,1 1 0,0 1 0,0 1-30,-3 3 0,0 0 0,31-15 0,-6 1 1</inkml:trace>
  <inkml:trace contextRef="#ctx0" brushRef="#br0">22422 4123 8577,'9'-2'179,"1"-3"1,1-4-1,3-5 1,5-4 0,6-2-1,7-4 1,7-4 0,6-5 242,2-4 1,7 4 0,-4-3-1,1 1-503,-4 3 0,-4 4 0,-5 3-258,-5 1 0,-5 7-250,-4-2 1,1 4 0,-7 4-47,-6 2 0,3 6 635,-6-2 0,-3-3 0,1 0 0</inkml:trace>
  <inkml:trace contextRef="#ctx0" brushRef="#br0">23858 2985 7983,'0'-7'263,"0"0"0,0 6-3,0-4 1,1 3-1,3-4 1,2 1-1,2 1 175,3 0 0,-3 1 1,1 0-287,2-2 0,2 1 0,1 4 0,0 0-48,1 0 0,-1 0 0,0 0 16,0 0 0,5 0 1,0 0-178,-2 0 0,1 0 1,1 0-1,3 0-16,0 0 0,5 0 0,-3 0 3,2 0 0,-2 0 0,0 0-6,1 0 1,0-2-1,1-1-130,-3-2 1,0 0 0,0 5 6,-4 0 0,-3 0 0,-2 0-258,0 0 1,-4 2-154,-1 3 1,-5-2 0,0 6 612,-2 2 0,-8 2 0,-2 1 0</inkml:trace>
  <inkml:trace contextRef="#ctx0" brushRef="#br0">23957 3327 8092,'10'0'404,"-1"0"1,4 0 398,4 0 1,4-5 0,6 0-346,1 2 0,-1 0 1,9 0-240,-1-2 1,3-5-1,-3 4-114,1-2 0,-4 5-451,1-2 1,-2 4-1,-1 1-877,-1 0 1223,2 0 0,-8 0 0,5 0 0</inkml:trace>
  <inkml:trace contextRef="#ctx0" brushRef="#br0">25834 3000 7597,'2'-10'-1103,"2"1"1147,-2-1 1,6 2 0,-5 2 231,2 0-127,0 4 1,-1-6-51,1 3 0,1 4 0,-3-5 160,2-1 0,2 4 30,-3-6 0,-1 5 197,7 0-160,-7-4 1,8 5 178,-6-7-163,0 7-408,-5-3 22,0 6 1,-7 0-63,-2 0 1,-4 0-1,1 1 49,2 4 0,-3-3 0,4 4-9,-4 0 1,-1-3 49,0 7 0,0-2 0,-1 3 18,1-2 1,0 1-45,0 4 1,4-5 8,1 1 1,1-1 8,-2 6 0,4-1-10,6 0 0,0 0-20,0 1 1,0-6 35,0 0 0,2 1 78,2 4 0,4-6 1,7-2-43,-1 1 0,0-4 1,0 6 0,5-5 1,0 2-1,0-1 4,2-1 0,-4 6 37,7-5 1,-2 4-1,3-3-46,-1 2 0,-2-3 0,3 4-49,-1 2 0,-7-3 0,2 2-3,-3 1 1,-2-3 0,-1 1-16,-4 2 1,2 2-1,-6 1 22,-2 0 1,-1 1-1,-2-1 4,0 0 0,0-3 1,0 2 18,0 3 0,-5 1 1,-1-3 22,-2 0 0,-2-4 1,-2-1 38,2 2 0,-2 2 1,2 1-16,-2 0 0,-3-4 0,0-1-13,-4 2 0,3-3 0,-3 2-37,3 1 0,-3-3 4,0 1 0,-5-4 1,5 3-1,2-2-8,1-3 0,2-1 44,0-2 216,0 0 1,1-2-183,4-2 0,4-6-33,10-9 1,2 3-1,8-4 15,-1-1 0,6 4 0,4-7 0,3-1-2,1-2 1,1-1-1,-1 1 1,-1 2 8,-3 1 0,1 0 1,-4-4-36,1-1 0,-6 1 0,-1-1 1,-5 1-37,-4 0 1,4 1-1,-6 1 11,0 3 1,-8 4-1,-4-3 1,-3 1 5,-4 4 0,-3 1 0,4 2 0,0 1 12,0 4 1,-1-2 0,1 6-182,0 2 1,4 1-816,1 2 474,6 0 1,-2 6-1,10 4 512,4 3 0,4 1 0,1 0 0</inkml:trace>
  <inkml:trace contextRef="#ctx0" brushRef="#br0">26772 2886 8098,'7'-14'-53,"-6"4"1,4 1 0,-2-2 571,2-2 1,-3 4-172,2-1 0,3 9-152,-3 1 0,1 6 0,-5 8 0,0 0 1,0 7 0,0 3 45,0 2 0,0 3-96,0-1-21,0 1 1,-5-1 0,1 1-4,0-1 0,3 5-43,1 0 1,0 5 0,0-5-71,0-1 1,0 0 0,0-1 14,0 2 0,0-1-13,0-8 1,0 1 0,0-5-24,0 3 1,0-6 0,0 2-71,0-3 1,-2-4-127,-2-2-21,2 2 250,-4-4-5,6 0 1,0-3-5,0-10 1,0-3 0,0-6-152,0 0 0,0-2 0,1-1-134,4-2 0,-2-7 0,7 3 1,1-4 1,0 5 34,-2 3 0,4-2 0,-4 2 150,4 2 1,1 1 40,0 2 0,1 6 11,-1 3 1,0 4 76,0 1 0,0 6 36,1 4 1,-6-3 0,-1 3-13,-2 1 0,4 2 0,-4 2-170,2 4 0,-5-3 59,2 3 1,-3 2 0,-1-2-151,4-2 1,-4-1 0,4-2-103,-3 0 1,-2 0-284,0 1 0,0-6 580,0 1 0,6-7 0,2 3 0</inkml:trace>
  <inkml:trace contextRef="#ctx0" brushRef="#br0">27284 3369 9215,'0'15'385,"0"-1"1,0 0-61,0 0 1,0 2-224,0 3 1,0 1-1,0 6 1,2-3 67,3 3 1,-4-4-32,4 1 1,-3-4 0,-1 4-64,4-3 0,-4 4 1,4-4-27,-3 2 1,-2-4-81,0 1 0,0-3 0,1-2 0,2 0-199,2 0 149,0 0 1,-5 1 30,0-1 1,0-5 3,0 1 120,0-7 11,0 3 1,2-7 0,1-4 70,1-4 1,3-4-204,-3-1 86,-2-1 0,6 0-153,-3-4 0,-4 1 0,4-5 40,-3-3 1,-1 4-1,2-1-98,2-3 1,0-2-1,-5-4-162,0-1 1,0-2 287,0 2 0,1 3 0,3-3-60,0 3 0,3 2 1,-4 1 80,2 3 1,4-1-1,-3 6 2,2 1 1,-3 3 0,4 0 85,2 1 0,-3 5-59,2-1 0,-1 7 38,6-2 1,-1 4 45,0 1 1,-5 1 0,-1 4 26,-1 4 0,-3-1 1,-4 2-1,0 3 51,0 4 1,2-1 0,1 3 0,2-4 48,-2 0 1,-1-1 0,-2 0-29,0 0 1,1 1-1,2-1-100,2 0 1,0-5 0,-4 1-131,4 1 1,-3-3-21,2 1 0,0-6 32,0 2 227,-2-3-36,4-2-143,-6 0 0,0-2-310,0-3-111,0 4 149,0-5 154,0-1 99,0 6 9,0-6-50,0 7-483,0 0 564,0-6 5,0 4-69,0-4-129,0 6 659,0 0-470,0 6 1,0-2-75,0 5-80,0-6 64,0 10 0,0-10-142,0 7 208,0-7 1,-1 8 130,-4-6-133,3 6 0,-9-8 91,7 6-75,-7-6 1,4 5-18,-2-3 1,1-3-13,3 2 1,4-1-1,-6 1-17,1 0 0,4 3-67,-2-3-35,-4-2 1,5 9 47,-7-6 0,7 1-71,-2-1 153,-3-4 24,0 6 1,-6-7 18,0 0 1,4 0 172,1 0 1,4 0-79,-4 0 0,-1 0 143,-4 0-219,0 0 1,0 0-261,-1 0-306,7 0-1088,2 0 269,6 0 1316,0-7 0,0 6 0,0-5 0</inkml:trace>
  <inkml:trace contextRef="#ctx0" brushRef="#br0">14019 4308 8149,'0'9'182,"0"1"1,0 1-114,0 1 1,0-2 0,0-1 0,0 2-47,0 2 1,0 1-4,0 0 0,0 1 3,0-1 0,0 0-15,0 0 1,-5 0 51,1 1 1,-1-6 50,5 1 1,0-1-30,0 5 1,0 0 19,0 1 0,0-6 63,0 1-22,0-1-141,0 5 1,1-1-12,4-4 0,-3 4 16,3-3 0,1 2-3,-1 2 1,-1-4 6,-4-1 6,7 1 0,-6 4 0,6 0 15,-1 0 0,-5-4-34,4-1 1,-2-4 31,2 5 1,-2-1 11,7 5 0,-7-4 88,2-1-33,3 1-33,-1 4 0,3-1-13,-1-4 1,-1 4-17,2-4-32,2-2 20,-4-1 0,2-1 15,-1-1 0,-4 6-9,4-5 1,-4-1 0,5-2-21,1 3 1,-3-4-1,1 4-25,2-3 0,-3-1 1,2 2-82,1 2 0,1 0 63,2-5 1,-1 1 0,-2 2-21,-1 2 0,-1 0 45,5-5 1,1 0 25,-1 0 1,0 0 0,0 0 0,0 0 1,-4 0 0,-1 0-13,2 0 1,2-5 0,1 0-2,1 2 0,-6 2-5,0 1 1,1 0-6,4 0 1,-4 0 0,-1 0 0,1 0 0,4 0-4,0 0 0,-4 0 0,-1 0-2,2 0 1,0-2 0,0-1 0,-1-2 1,1 2 1,-3 2 0,1 1 5,2 0 0,-3-5 0,2 0 2,1 2 1,1 1-1,2 1 6,1-4-4,-1 3 0,-5-4 0,1 5-1,1-4 1,2 3-2,1-3 0,0 2 0,0 0 1,0-2 1,1 1-33,-1 4 0,0-2 17,0-3 1,1 4-1,-1-4 3,0 3 1,-5 2 0,1 0-1,1 0 1,2 0 0,1-1 23,0-4 0,0 4 0,0-4 25,1 3 1,-3 1-1,-1-3 1,-1 0 23,1 1 0,2 1 1,1 0-1,0-1-38,0-1 0,0-1 1,1 5-1,-1-2-13,0-3 1,0 4 0,1-4 0,0 4-19,4 1 1,-1-5 0,4 0-7,-2 2 0,-1 1 1,-5 1-1,1-2 2,-1-2 1,0 0 0,0 5 0,1-1 6,-1-4 0,0 3 1,0-2 5,0 2 0,1-3 0,0 0 0,3 2 2,1 2 1,0-1 0,-5-1 0,0-2 17,0 2 1,1 2 0,-1 1-1,0 0-5,0 0 1,0-5 0,1 0 0,-1 2 2,0 1 0,0 2 1,1 0-1,0-1-5,4-4 1,-3 3 0,3-2-1,-3 2-16,-2 2 1,0 0 0,2 0 13,3 0 0,-3-5 1,3 1-1,-3 0-3,-2 3 1,0 1 0,0 0 0,2-2-9,3-2 1,-3 2 0,3-3 0,-3 4 12,-2 1 0,2 0 0,1-2 1,2-1 0,-2-2 1,-1 0 0,-2 5 0,1 0-9,-1 0 0,0 0 0,0-1 0,0-2 7,1-2 1,-1 0 0,0 5 0,0 0 0,0 0 1,1 0 0,-1 0 0,0-1-3,0-4 0,1 3 0,0-2 6,4 2 1,-3 2 0,3 0 1,-3 0 0,-2 0 0,0 0 1,1 0-5,-1 0 0,-5 0 0,1 0 1,1 0-4,1 0 0,3-5 1,-1 1 5,0 0 1,-4 3 0,-1 1-1,2 0 41,2 0 0,1 0-21,0 0 1,0-2 0,1-1-1,-1-2-7,0 2 0,-4 2 0,-1 1-27,2 0 1,2 0 0,1 0-2,0 0 0,5 0 0,0 0-4,-2 0 0,-1 0 0,-2 0-23,1 0 0,4 0 0,0 0 16,-2 0 0,-1 0 0,-2 0 35,0 0 0,2 0 0,1 0 39,2 0 1,0 0-1,-5 0 1,1 0-12,-1 0 0,0 1 1,0 2-1,1 2-8,-1-2 0,-2 0 0,-1 1 0,-1 0 29,1-1 0,2 1 0,1-1-66,0 1 1,0 6 0,1-4 86,-1 2 1,0-3-57,0 4 1,0-1-1,-1 3 1,-2-1 13,-1 1 0,-6-3-33,6 1 0,-1 1 0,4 4-7,-4 0 1,2-4-1,-4-2 0,1-2 0,-4 3 0,4-2 23,-1 1 0,2-4 0,-3 4 11,2-2 0,-3 4 0,3-4-25,-2 2 0,4-3 0,-4 4 8,2 2 1,-5-3 0,3 0 0,-1 0 5,0 0 0,4 2 0,-2 2 90,1-2 0,-4 2-9,6-2 1,-5 1-1,2 0-27,0-2 1,-1-1 0,-3 3 22,2-1 1,1-1-1,-3 5-58,2 1 0,0-6 1,-5 1-47,0 1 1,0-3 0,2 0 0,1-1-7,1 1 1,1-3 0,-5 5-16,0 1 0,0-4 5,0 3 0,0-5 8,0 4 0,0-4-66,0 4-40,0-5 1,0 3 4,0-2-25,0-3 108,0 4 85,0-6-106,0 0 35,0-6 1,2 4-166,3-3 0,-4 2-104,4-1 223,-4 2 0,1-4 13,3 6 0,-4-2 9,4-3 1,-3 2-6,-2-6 0,1 6 31,4-2 0,-3 2 8,2-2 74,-2 3-75,-2-4-29,0 0 1,1 4-54,4-3 0,-3 2-7,2-2 1,0 2-17,0-6 73,-2 6 0,6-5 23,-3 3 0,-4 2 0,5-5 8,1 2 0,-6-1-6,4 3 0,-2 0 8,2-5 1,-2 1-19,7-1 1,-6-2-1,4 4-21,-1-1-47,4-1 0,-5-5 52,3-1 1,3 6 0,-6 1-12,2 2 1,-4-1 21,6 3 0,-5 2 0,3-4 9,-2-1 1,0 4 7,-1-6 1,1 4 0,5-3 55,-1 2 0,-5-4 0,2 4 0,1 0 16,0-1 0,-3-2-50,4 4 0,-4-1-10,5 1 1,-1-1-1,4-5-26,-4 1 0,2 6 0,-4-4 0,1 0-23,3 0 0,-3 3 2,1-4 0,0 5 0,4-2-8,-3 0 1,2 4-1,-2-4-4,2 0 1,3 4 0,-1-4-88,0-1 113,0 6 0,0-5 1,1 4-13,-1-3 1,0 4 13,0-4 0,1-1 1,-1 1-1,0 2-73,0 1 1,0-3 76,1 1 0,-1-1 0,0 5 0,0-2 52,1-2 1,-1 2-46,0-3 1,0 4-1,0-1 5,1-3 1,4 4 66,0-4 1,-1 3 18,-3 2 0,5-4-77,4-1 1,-8 0 0,-2 5 0,-1 0 150,-1 0-147,9 0 1,-2-1 0,3-3 4,-3 0 1,-7-1 0,7 5 11,-3 0 1,-2 0 0,1 0-1,0 0 44,4 0 0,-3 0-47,3 0 0,-2 0 0,1 0 0,1 0 0,-2 0 0,1 0 0,-1 0-4,2 0 1,5 0 0,-5 2-2,-2 2 1,3-2-1,-1 3 13,-1-4 0,2 1 1,-1 1 25,-1 2 1,2-1 0,-1-2-30,-1 3 1,-3-4 0,1 6-40,3-1 1,-3-4 0,3 4 28,-3 0 1,-2-4 0,0 4-1,0 0 0,5-4 1,0 4-12,-1 1 0,-3-6 0,0 4-18,-1-3 0,0 2 1,2 3-4,3 0 1,-3-3-1,3 0 63,-4-2 0,0 3 1,0-1-4,4 0 1,-3 2 0,3-1-8,-3-2 1,-2 0 0,0 0-8,1 2 0,-1 4 0,0-4 8,0-2 0,7 4-6,2-3 1,-2 3-1,-2-4-20,-3 1 1,-2 1 0,0-3-16,0 3 0,1-4 1,-1 4-8,0-4 0,0 4 0,0 0-1,1-2 1,-1 3 0,0-1 19,0-2 0,1 4 0,-1-3-15,0 0 1,0 2-1,0-1-1,1-2 0,-1 3 0,0 0 39,0 2 0,1-5 0,-1 4 17,0-1 0,0-4 0,0 4 38,1 0 0,0-4 0,3 4-22,1 0 1,0-4 0,-5 4-26,0 1 1,5-4 0,0 5-3,-2-2 1,-1 0 0,-2-2 17,1 0 1,4 6 0,0-5 0,-2-2 1,-1 3 0,-2-1 2,0-2 1,0 3-1,1 1-21,-1 0 0,0-2 0,0 3-19,0-2 1,1 1 0,-1-4-67,0 2 1,0 1 0,1-3 24,-1 2 0,0 1 0,0-3-9,0 2 0,2 0 0,2-4 1,1 3-21,-2 0 1,-1 3 32,-2-3 1,5-2-1,0 4 5,-2 1 0,-1-6 0,0 4 35,3-4 0,-3 4 0,3 0 0,-2-2 74,2-1 0,-2-1-90,7 4 0,-7-3 1,2 2 6,-3-2 1,3-2 0,0 0 3,-2 0 1,-1 1 0,0 3 0,1 0 42,2-1 0,0-1-44,-5-2 1,2 0 0,2 2-34,1 2 1,0-2-1,-5 3-6,0-4 0,0-1 1,0 0-1,1 0-26,-1 0 1,0 5 24,0 0 1,1 0 34,-1-5 1,0 1-1,0 2 47,0 2 0,-4 0 1,-1-5-1,2 0 71,2 0 1,-3 0-100,-1 0 1,0 0-30,6 0 1,-1 0-1,0 0-24,0 0 0,1 0 26,-1 0 1,0 0-1,0 0 70,0 0 1,1 0 0,-1 0-54,0 0 1,0 0 0,1 0 14,-1 0 0,0 0-18,0 0 1,0 0-1,1 0 0,-1 0 0,0 0 0,0 0 39,1 0 1,-1 0-33,0 0 1,0-5 0,0 0 11,1 2 0,-1 2 0,0-1 48,0-3 1,0 4-37,1-4 0,4-1 1,0 1-49,-2 2 1,-3-1 0,-3 1-39,-1-1 1,-1-3 0,5 4-1,1-2 1,-1 1-1,0 2 16,0-3 0,1 4 0,-1-4-26,0 3 0,0-2 0,0-1 10,1 2 0,-1 0 20,0-2 1,0 3 5,0-2 1,1-3 0,-1 3 5,0 0 0,-4 3 0,-1-1-73,2-3 1,2 4 60,1-4 0,-5 2 0,1 0-2,1-2 0,-3 0 0,1 5 18,2 0 1,2-4 0,1-1-2,1 2 0,-1-4 65,0 3 0,0-3 1,0 4-14,1-2 0,-3-1 0,-1 3 28,-1-2 0,-1-1 1,5 3-34,1-2 1,-1-4-36,0 4 0,0-6-14,1 1 0,-6 2 1,1 0-20,1 2 0,-4-3 0,1 2 0,0 1 65,0 0-25,2-5 1,4 4-1,-1-4 1,-2 3 31,-2 2 0,-4 0-32,4 1 1,-4 2 0,4-5-5,3 2 0,-5-4-54,3 5 0,-5-4 0,4 3-15,2-2 1,-4 3 0,-1-3-11,0 2 0,-3-4 0,5 4 33,-1-2 0,2 3 0,-3-3 11,2 2 1,-3-5 14,4 2 0,-1 1 0,3 0 18,-1 1 1,-5-4 145,4 2 1,-4 1 48,4-1 0,-4-1-188,5-4 1,-3 0 33,3-1 0,1 6-45,-6-1 0,4 1 0,-2-4-22,0 4-79,-3-4 0,7 5 0,-5-4 31,2 2 0,-5-2 47,2 2 1,1 2 0,0-1 40,2-2 0,-5-2-26,2-1 0,1 4 0,-1 1 27,-2-2 1,1-2 0,-1-1 36,1 0 0,1 0 0,-5-1 0,0 1 47,0 0 0,5 0-76,0-1 0,-1 1-26,-4 0 1,0 0 21,0 0 0,0-1 0,0 1 104,0 0-124,0 6 0,0-5-94,0 4 0,0 1 37,0-1 1,0 4-132,0-5 152,0 7 1,0-5-88,0 4 48,0 2 1,0-6-15,0 3-64,0 4-39,0-6 0,0 6-470,0-4-188,0 4-12,0-6-1736,0 7 1593,0 0 1,-6 0 0,-3 0-1,-4 0 986,-1 0 0,-13 7 0,-3 0 0</inkml:trace>
  <inkml:trace contextRef="#ctx0" brushRef="#br0">16536 6540 5823,'-8'0'0,"1"0"0,7 0 0</inkml:trace>
  <inkml:trace contextRef="#ctx0" brushRef="#br0">16550 6525 7538,'0'-8'-231,"0"2"521,0 6 0,0-1 261,0-4-58,6 3-256,-4-4 1,4 4 114,-6-2 15,0 2-98,0-4-185,0 6 1,0-2 123,0-3-45,0 4-78,0-6 45,0 7-383,0 0 259,0-6-10,0 5-11,0-6 196,0 7-28,0 0 87,0-6-148,-6 4 1,3-4 55,-7 6-159,7-6 1,-5 4-8,3-3 0,2 4 0,-6 1 27,-2 0 0,3 0-2,-2 0 1,2 1-1,-3 3 56,2 0 0,4 1 0,-4-3 39,-2 2 1,3-2-1,0 4 0,1 1 0,-4-6 1,2 5-7,-4 1 1,4-4 0,-1 5 5,-1-2 0,3 4 0,-1-4-15,-2 2 0,5-3 0,-1 2 1,2 1 34,1 0 0,-6-3 0,4 5-25,-2 1 1,5-4-1,-3 3-28,-1 1 0,4 2 1,-5 1-1,2 0-64,3 0 1,0-4 0,-1-1 0,0 2-1,0 2 0,3 6 0,-1 0 0,-1-2 19,-2-1 1,1-2 0,4 0 0,0 1-33,0-1 0,0 0 0,0 0 45,0 1-27,0-1 0,0 0 1,1 0-37,4 0 1,-2 1 18,7-1 0,-6-2 0,4 0 0,0-5 2,0 0 1,-3 2 0,4-2 2,2 0 0,2-3 0,1 0 1,0-2-9,1-2 1,-1 0 0,0 0 0,2 0-62,3 0 1,-2 0 0,5 0-85,-1 0 1,-1-2-1,-2-1 1,1-2-98,-2 2 1,-1-3-1,-2 0 122,0-2 1,1 5 0,-3-4 125,-2 1 0,1 3 1,-5-5-44,2 2 1,-3-5 78,4 1 0,-6 2 1,2-1 71,-3-2 1,-2 3 24,0-2 1,-2 1-116,-3-5 0,2 1 1,-6 2-13,-2 1 1,-2 7 0,-1-2 18,0 4 1,4 1-1,1 0 1,-2 0 70,-2 0 1,3 0 0,1 1 43,-2 4 1,3-3 0,0 4-1,0-1 124,0 0 1,-1 6-1,-4-2 41,4 4 0,-2 1 0,6 0-141,2 0 0,-4 1 0,3-1-113,1 0 0,-4 0 0,2 0-606,2 1 1,2-1-494,1 0 0,0 0-141,0 1 0,1-8 0,4-2 1193,5-3 0,2-2 0,2 0 0</inkml:trace>
  <inkml:trace contextRef="#ctx0" brushRef="#br0">16948 6596 8003,'2'-9'0,"2"-1"-44,-2 7 270,4-9 0,-1 4 83,0-6 0,1 6-33,-1 3 1,-4 2 28,4-2 1,-5 3-53,-5-2 0,2 2 0,-6 2 28,-2 0 0,3 6 0,-2 2 59,-1 0 0,-1 5 1,-3-4-48,1 4 1,-2 1 0,1 2-53,0 3 0,-2-3 0,7 4-102,-2 1 1,-1-4-1,4 7-9,4 1 1,-1 0 0,1 1-39,2-3 1,1 0-1,2 2-160,0-2 1,2-4-1,2 4-62,6-3 1,3 4 0,1-5 19,0-2 0,2-6 0,1-1 33,2 1 0,2-5 0,-2-1-20,4-4 0,-1-1 1,2 0-18,1 0 0,-2-6 0,-1-3-52,-2-4 1,4-1 0,-4-2-88,3-3 0,-6-3 1,2-7 79,-3 1 1,-7-2 0,-1-2 93,-2-1 1,-1-6-1,-5 2 63,0 1 1,-1-2-1,-4 8 35,-5 3 0,-2 8 0,-4 0 140,-3 4 0,2 7 1,-6 3 123,3 3 1,1 2-1,5 0-240,0 0 0,4 0 0,2 2-709,2 3 0,1 3 0,7 4 666,2-2 0,4 9 0,7-4 0</inkml:trace>
  <inkml:trace contextRef="#ctx0" brushRef="#br0">17702 6454 7932,'7'-9'2584,"-2"-1"-1838,-3 7-291,-2-3 1,-5 7-312,0 4 1,-4-2 0,2 7 1,0 1 0,2-3 0,-3 1-121,2 2 1,-5 2-53,1 1 0,2 0 0,0 1 71,2-1 0,-4 5 0,6 0 48,1-2 1,-4-1 0,3-2 12,0 0 1,-2 5-1,1 0 41,2-1 0,2 2 0,1-1 31,0-2 1,0 1-146,0 1 0,0-3 0,1 3 0,2-2-46,2 2 1,1-3 31,-1 3 0,-2-4-67,7 0 0,-1-1 0,5-2 19,1-2 0,-6 1 0,1-6-146,1-2 0,-3 3 0,1-1-344,2-2 0,0 0-183,-1 2 0,2-3-236,-2 2 0,2-2-163,3-2 0,-1 0 1102,0 0 0,0 6 0,0 2 0</inkml:trace>
  <inkml:trace contextRef="#ctx0" brushRef="#br0">18156 6468 7873,'0'-9'1550,"0"0"339,0-3-1235,0 6-552,0 0 1,-4 12 0,-3 4 6,0 2 0,2 2 1,-5 1-148,-1-1 1,3 0 29,-1 0 1,1 1 0,-3-1 5,1 0 0,6 0 0,-4 0-19,1 1 1,-2-1 13,4 0-1,1 0 4,4 1 0,0-6 51,0 0 0,1-5 1,2 2 14,2 0 0,6-4-111,-1 3 0,2-4 0,2-1 9,1 0 0,-1 0 0,0 0-40,0 0 0,-4 0-139,-1 0 0,1 0 1,4 2-29,0 2 0,-1 0 185,-4 5 0,2-4-11,-6 4 0,0 1 58,-5 4 0,0 0 0,0 0-25,0 1 1,-2-1-58,-3 0 0,-2 0 24,-8 1 0,1-3 0,0-1-147,0-1 0,-1-2 0,1 3-107,0-2 1,0-1 0,0 2-132,-1-6 1,6-1 0,-1 1 457,-1 0 0,-1-5 0,-2-7 0</inkml:trace>
  <inkml:trace contextRef="#ctx0" brushRef="#br0">18085 6497 7959,'0'-14'949,"7"6"0,-4 0-441,6 3 1,2 4-193,8-4 0,-1 2 0,5 0 1,3-2-384,1 2 1,1 1 0,-1 2-283,-3 0 1,1 0-1,-5 2 1,1 1-1459,-1 2 1807,-1-1 0,-4 3 0,-1 0 0</inkml:trace>
  <inkml:trace contextRef="#ctx0" brushRef="#br0">18569 6483 7959,'5'-10'567,"-1"1"384,-1-2 0,1 3 373,0-2-371,-2 7-836,4-3-25,-6 12 1,0 2-1,0 6-20,0 0 1,-4 1 0,-3 0-8,-1 4 0,4-3 1,-6 3-182,-1-3 0,3-3 0,0-2-50,2-2 0,-4 1 130,6 4 0,-3-5 0,4 1 109,-2 1-24,1 2 0,4-4 53,0 0 1,1-5 55,4 0 0,3 0-137,6 0 0,0-2 0,1 3-31,-1-4 1,0-1 0,0 0-100,0 0 0,1 0 52,-1 0 1,-1 2 0,-2 1 38,-2 2 0,-1 1 1,1-1 0,-1-2-6,-3 6 0,-3-4-237,2 5 0,-2-1 41,-2 5 1,-6 0 0,-4-1 6,-2-3 1,-3 2-54,1-2 0,-2 1 0,-1 0-43,-2-2 0,0-1 0,3 3-55,-3-1 1,3-7-126,-2 2 1,2-4 487,2-1 0,-1 0 0,1 0 0</inkml:trace>
  <inkml:trace contextRef="#ctx0" brushRef="#br0">18597 6468 7880,'0'-22'3264,"0"8"-2256,0 2-659,0 10 1,7-4-1,2 6 152,4 0 1,1 0 0,0 0-531,0 0 0,5 1 0,0 2-587,-1 2 1,2 5 0,-1-4-137,-2 2 1,-1-3-1,-1 2 752,-1 0 0,0 4 0,0-3 0</inkml:trace>
  <inkml:trace contextRef="#ctx0" brushRef="#br0">19123 6497 7907,'0'-10'291,"-1"3"1,-2-1 0,-4 1 767,-1 1 1,-1 1-782,-5 5 1,-1 0 0,3 2-89,2 3 1,-2-2-1,4 6-48,0 2 1,-3 2-1,5 1-122,-2 0 1,4 1 18,0-1 0,2 5 0,2 0 23,0-2 1,0 4 0,0-2 15,0-2 0,0 3 0,2-1-38,2-1 1,4-2 0,7-2 21,-1 0 1,0-5-137,0 1 1,0-5 0,2 3-61,3-2 0,-1-1 0,4-5-7,-2 0 0,1-5-55,-2 0 1,-3-6 0,2 2 57,-2-4 0,-6-1 0,-1 0 95,2-1 0,-4-4 0,-3-1-109,-2-2 0,-2-2 0,-2-4-89,-2-1 1,-3 2 54,-2 4 1,-9 2 0,4 7-52,-2 0 1,1 6-1,-1 3-213,-3 3 1,8 2 0,-3 0-58,1 0 1,5 5 506,-1 0 0,5 6 0,-2-3 0</inkml:trace>
  <inkml:trace contextRef="#ctx0" brushRef="#br0">19223 6184 7907,'-8'-1'2075,"3"-4"-1614,4 3-169,1-4 0,6 11-161,3-1 1,1 7-1,3-1 106,2 3 0,3 1 1,-3 2 32,4 3 1,-1 1-54,6 4 0,-2 1 1,3-4 56,-1 1 0,-2 1 1,1 6-108,-4-1 0,-3-4 0,-2 0-19,1 1 1,-7 2 0,-4 1-28,-2 1 1,-2-3-47,0-2 0,-2 3 0,-2-5-215,-6 0 1,-4 4 0,-4-6-404,-1 2 0,-4-4 0,2 1-109,-1-4 0,3 4 0,-3 0-344,2-1 0,-4-3 996,5 0 0,-6-1 0,2 0 0</inkml:trace>
  <inkml:trace contextRef="#ctx0" brushRef="#br0">15882 7492 7907,'1'-9'469,"4"1"1,4 0 0,4 1 0,1 1 0,1 1 286,-1-1 1,6 5-1,4-6-482,3 1 0,1 4 1,1-4-50,-1 0 1,1 4-1,1-3 9,3 4 1,3-4-1,7 0-18,-1 2 0,1 2 1,1-1-24,4-3 0,4 4 0,8-4 74,1 3 0,6 2-71,-6 0 1,7 0-1,0-1-6,7-4 1,-3 3 0,2-2 2,-6 2 0,5-3-71,-7 1 1,1-6 0,-10 5-59,-1 2 0,0-3 0,-3 1 146,0 2 0,-3-3 0,4 1-38,-2 2 0,-6 0 0,1-1 11,-3 0 1,4-3-135,-1 3 0,2 2 1,-3-3 25,1 4 1,7-4 0,-2 0 3,4 2 1,0 2 0,0 1-161,-4 0 0,3 0 0,-4 0 18,-1 0 1,-1 0 9,-6 0 0,0 0 0,-1 0 51,1 0 0,-5 0 0,-2 0-15,-1 0 0,-2 1 11,-5 4 0,1-4 1,-2 4-54,-4-3 1,4 3 0,-3-1-93,3-1 0,-3 1 0,-2-1-19,-2 1 1,4 1-1,-4-3-112,3 3 1,-6-4 105,2 4 1,1 1 0,-1-1 107,-1-2 0,-2-1 0,-1-2-42,4 0 0,-3 0 49,3 0 0,-3 0 1,-2 0-126,0 0 1,0 0-386,1 0 0,-1 0-275,0 0 0,-4-2-250,-1-3 1,-6 2-894,2-6 1989,-3 6 0,-2-10 0,0 5 0</inkml:trace>
  <inkml:trace contextRef="#ctx0" brushRef="#br0">17190 7748 8184,'-8'6'196,"1"-3"1,6 5 0,-2 0 0,-2 0 0,0 3 105,-1 2 1,4-4-1,-4 1-54,0 1 0,3-5 72,-7-1-144,7-4-123,-3-1 1,7-1 0,4-4-84,4-4 0,4 1 0,1-2-84,0-1 1,1 3 0,-1 0-3,0 2 0,2-5 0,1 3 118,2 0 0,0 2 0,-5 4 163,1-2 1,-1 2-57,0-3 0,-4 5-68,-1 5 1,-6 3 0,2 6 51,-3 0 0,-2 2 0,-2 2 91,-3 1 0,2 6 1,-6-2-58,-2 4 1,-7-3 0,-1 0-31,2 1 1,-4 2-1,2 1-3,2 1 1,-4-2 0,1-2-24,-2-1 0,4-6 0,-1 5-14,4-3 1,0-1-1,3-5-95,2 1 1,-1-1-1,5-2-130,-2-2-337,5 2 293,-3-10 1,7 4-1,4-7 11,4-4 0,4-3 0,1-6 0,2 0 38,3 0 1,-3-1 0,3 1 0,-4 0 134,0 0 0,-1 4 0,0 2 0,0 2 334,1 3 0,-1 1 1,0 2-236,0 0 1,-6 2-1,-2 1-252,1 2 1,-6 6 0,4-2-1,-3 4-133,-2 1 0,0 0 0,0 1-572,0-1 0,1 0 886,4 0 0,9 0 0,8 1 0</inkml:trace>
  <inkml:trace contextRef="#ctx0" brushRef="#br0">17986 7876 8105,'0'-14'2016,"0"6"0,0 3-1867,0 10 1,0 3 0,0 6-1,1 0 1,3 2 0,0 1 137,0 2 0,2 2 0,-1-4-245,-2 2 0,-2 5 1,-1-4-60,0 2 1,5-3 0,0 4-222,-2-3 0,-1 1 1,-2-4-68,0 2 0,0 0 103,0-5 1,0 5 0,0 0-586,0-2 1,0-1-161,0-2 1,0 1 946,0-1 0,6-6 0,2-2 0</inkml:trace>
  <inkml:trace contextRef="#ctx0" brushRef="#br0">18327 7833 7972,'8'-1'752,"-2"-2"-217,1-2 1,-6 6-1,6 10 1,-3 5-1,1 3 1,0 0-188,1 2 0,-4-4 0,4 5-343,0-1 1,-4 2 0,3-2-213,-4 1 1,4-5 0,0 4-105,-2-1 0,-2-4 107,-1 3 1,0-3 0,0-2 0,0 0-418,0 1 1,0-6-138,0 1 1,-4-6-562,-1 6 1319,-6-7 0,3 10 0,-6-5 0</inkml:trace>
  <inkml:trace contextRef="#ctx0" brushRef="#br0">17929 8075 8091,'-9'0'100,"1"-2"0,0-1 0,1-3 525,1-2 0,-3 3 0,4-4-85,2-2 0,1 3-151,2-2 1,0 1-231,0-5 0,5-1 0,1 1-5,2 0 1,2 0-1,4 1-64,0 4 1,0-9-207,0 4 1,1-2 0,-1 5-20,0 2 1,0-1 9,1-4 0,-6 6-179,0 3 190,-5 4 1,2 2 170,-6 4 0,5 3 22,-1 6 0,1 0 0,-5 1 244,0-1 0,0 0 225,0 0-302,7-6 0,-4 5 12,6-4 1,1 2-112,4-1 0,2-4-69,3-6 0,-4 0 0,4 0-28,-3 0 0,0-1-214,3-4 0,-2 2 1,5-7-5,-1-1 1,-2-1-1,-5-4 78,0-3 0,5 1 1,0-4 66,-1 2 1,-3-1 0,0 4-17,-1-2 0,0 0 62,0 5 0,1 1 1,-3 2-91,-2 2 1,2 5 0,-2 0-178,2 2 0,3 2-624,-1 0 539,0 0 0,5 0 0,0 2-866,-2 2 1,1 0 1194,1 5 0,-4 1 0,6 4 0</inkml:trace>
  <inkml:trace contextRef="#ctx0" brushRef="#br0">20232 7265 7981,'-8'-8'938,"2"1"-561,6 1-36,0 4 0,2-4 0,2 6 0,6 0-7,3 0 1,1 0 0,2 0 0,1 0-234,2 0 0,6 0 1,-1 0-1,3 0-148,1 0 1,1-1 0,-3-3-99,-2 0 1,3-1 0,-5 3-83,0-2 1,0 2 0,-4-3-325,1 4 0,0 1-846,-5 0 1397,-6 0 0,-2 0 0,-6 0 0</inkml:trace>
  <inkml:trace contextRef="#ctx0" brushRef="#br0">20190 7620 7991,'9'0'876,"1"0"-648,-1 0 0,5 0 0,2 0 228,3 0 0,-2-5 1,7 1 64,1 0 0,2 1-373,2-2 0,2 4 1,-1-4-32,-3 4 1,-6 1 0,1 0-597,-2 0 0,-1 0-1510,-4 0 1989,-1 0 0,0 6 0,0 2 0</inkml:trace>
  <inkml:trace contextRef="#ctx0" brushRef="#br0">21299 7151 7874,'1'-8'928,"2"2"-399,2-1 1,0 7-1,-7-1-589,-2 4 1,0 8 161,-5-2 1,4 4-77,-4 1 1,1 1-80,-2-1 1,2-5 143,4 1 0,-3-1-22,-2 5 1,1-1 0,5-2 35,-2-1 0,0-6 70,5 6 0,0-1-167,0 5 0,0 1-60,0-1 1,7-6 35,2-3 0,4 1 0,1-1-116,0-2 1,0 0 57,1 2 1,-1-4 0,0 4 15,0-3 0,2-2 0,1 1-8,2 4 1,0-4 30,-4 4 0,-1 1-147,0-1 1,-5 6 146,1-1 1,-7-2 0,2 1 20,-4 2 0,-1-3 0,-1 2-29,-4 1 1,2 1 18,-7 2 1,1-4 0,-5-1-60,0 2 0,-1 2 1,1 1-9,0 1 0,0-3 0,-1-1-187,1-1 0,0-2 1,0 3-208,0-2 0,4-6-498,1 2 983,-1-3 0,2-2 0,2 0 0</inkml:trace>
  <inkml:trace contextRef="#ctx0" brushRef="#br0">21355 7236 8006,'5'-14'712,"0"0"165,6 6 0,-3-3-306,6 6 1,0-1 0,2 3-365,3-2 1,-2 0 0,6 5-298,-3 0 0,4-5 0,-5 1-346,-2 0 0,4 3 1,-2 1-1814,-2 0 2249,-1 0 0,4-6 0,2-2 0</inkml:trace>
  <inkml:trace contextRef="#ctx0" brushRef="#br0">21896 7179 8022,'0'-8'743,"0"2"1,-2 4 287,-3-2-191,4 2-900,-5-4-147,6 6 262,0 0 0,6 0-149,3 0 0,4-2 20,1-2 0,0 0 1,1-4-61,-1 2 0,0 0 0,0 3 122,1-2 1,-1 0 125,0 5 1,0 0 59,0 0-65,1 0 1,-6 2 31,1 3 1,-7 2-1,1 8-15,-2-1 1,-2 2 0,0 1-56,0 2 0,-6 5 1,-2-4-36,0 2 0,-9-3-68,2 5 1,-2-5 0,1 5-12,-3 1 1,2-3 0,-5 0 43,1-1 0,2 2 1,5-4 16,0-1 1,0-3 0,-1 0-1,1-1 0,0 0 125,0 0 1,4-6-19,1-3-80,6 3 1,-4-8-41,7 0 0,2-6-111,3-9 0,2 1 0,8 0-156,-1 0 1,0 1 0,0 2 16,1 2 0,-4 4 192,3-5 1,-3 2 81,8-1 1,-8 3-84,-2 6 1,-4 1-235,5 4 0,-7 3 162,1 6 0,-4 0 0,-3 0-226,-1 1 1,-1-1-247,5 0 1,0-4 597,0-1 0,-6 1 0,-2 4 0</inkml:trace>
  <inkml:trace contextRef="#ctx0" brushRef="#br0">22393 7165 7854,'8'-6'0,"0"-1"432,-3-2 1,-2 1 378,7 3 0,-6 2 818,6-6-813,-7 6-684,3-4 1,-6 9-3,0 3 0,-1-2-170,-4 6 0,2-1 0,-5 3 0,0-1-306,0 1 141,5 1 1,-5 3 0,5-1-4,-2 0 0,0-5 41,5 1 1,0-1 73,0 6 0,2-6 54,3 1 1,-2-7-1,5 3 93,-2 0 1,5-4 26,-1 3 0,2 1 51,2-1 1,1 4-94,-1-4 0,-5 1 0,1-3 40,1 2-95,2 6 1,1-3 6,0 6 1,-6-4 0,-3-1-28,-4 2 1,-1 2-89,0 1 0,0 0 41,0 1 0,-5-6 0,-1 1 18,-2 1 0,-1 0 1,-5 0-125,-1-2 0,1-4 0,0 4-187,0 2 0,-1-4-52,1-2 1,0 1 0,0-1-1012,0-2 843,-1-2 596,1-1 0,6-6 0,2-2 0</inkml:trace>
  <inkml:trace contextRef="#ctx0" brushRef="#br0">22507 7066 7874,'6'-15'0,"-2"3"273,5 2 0,-4-1 0,4 6 579,2 2 0,2 2-491,1 1 0,0 0 0,1 0-925,-1 0 1,0 0-1,0 0-1807,1 0 2371,-1 6 0,6-4 0,2 4 0</inkml:trace>
  <inkml:trace contextRef="#ctx0" brushRef="#br0">23005 7080 8182,'-2'-8'949,"-3"3"-755,4 4 923,-5 1-549,-1 0-701,6 0-48,-6 6 96,7-5 1,2 6-1,3-7 48,4 0 0,-1-2 1,1-1-91,3-2 1,0-4 0,4 3 21,3-2 1,-3 0 0,4-3 145,1 1 0,-5 2 89,3-1 1,-4 1 0,0 5-32,-1-2 0,0 0 1,0 5 91,0 0 0,1 0-64,-1 0 1,-1 2 0,-4 3 28,-4 4 1,1-1-92,-1 1 0,4 1 1,-4 6 23,-2 3 0,-1-4 0,-2 6 36,0 0 0,0-4-65,0 7 1,-2-1-1,-3 4 1,-4-2-45,-4-1 0,-1 0 9,0 4 0,-5-4 1,0 0 5,2 1 0,-4-3 0,2 0-122,2-1 0,-1 2 0,1-4-52,-2-1 1,0-3 126,5 0 1,0-3 0,-1-1-14,1-1 0,5-7 1,-1 2-14,-1-4 1,3-1-16,-1 0 35,6 0 1,-4-6 0,7-3-61,0-4 0,2-1 0,3-1 1,4 1 1,4-3 0,1 1-69,0 3 0,0 4 0,1 0 274,-1 4 0,2 3 460,3 2-437,3 0 0,0 5 0,-3 1 65,-3 2 1,-4 2 0,-1 2 39,-1-2 1,-2 2-1,3-2-275,-2 2 0,-6-2-191,2-1 1,1-4-1,1 5-884,1 1 1,-5-3-733,2 1 1829,-4-6 0,5 10 0,2-5 0</inkml:trace>
  <inkml:trace contextRef="#ctx0" brushRef="#br0">16777 6554 7905,'0'-14'601,"0"-1"152,0 1 0,0 5 33,0-1 1,-1 7-619,-4-2 1,2 4-155,-7 1 1,3 1 0,-5 4 76,3 4 0,4 4 1,-3 1-217,2 1 1,-3-1 0,4 0-148,2 0 0,1-4 139,2-1 1,0-4 205,0 4 0,6-5-23,4 0 1,-2-2 7,1-2 1,1 0 0,4 0-88,0 0 1,-4-2-100,-1-2 0,-4 0-232,4-5 0,-6 4-616,2-4 976,-3-1 0,-2-4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4138 3284 8212,'-8'0'233,"2"0"0,6 2-126,0 2 0,0-1 0,0 7 0,0 1 0,0 2 1,0 1 128,0 0 0,0 5 1,0 0-1,0-2-123,0-1 0,0 0 0,0 1 0,0 2 42,0-1 1,4-1-53,1 2 0,0-3 0,-5 3 0,0-3 66,0-2 0,0 0-114,0 0 1,0 2 0,0 1-1,0 2 44,0-1 1,0-3-21,0 0 0,0 4 0,0 0-17,0-2 0,0-1 1,0-2-31,0 0 1,0 5-7,0 0 0,0 0 0,0-5 0,0 1 46,0-1 0,0 0-6,0 0 0,0 0-1,0 1 1,0-1-13,0 0 1,0-4-43,0-1 1,1-1-53,4 1-23,-3 4 0,4-10-247,-6 7 290,0-7-59,0 3 221,0-6 49,0 0-238,0-6 0,0-2 26,0-6 0,0-1-104,0 1 1,0-2 0,0-1 24,0-2 0,0-1 0,0 2-10,0-1 0,-5-4 1,1 2-7,0-1 0,3 3 0,-1-3 68,-3 1 1,4-2 64,-4 4 1,2-5 0,0 5 0,-2 0-36,2-1 1,1 4-20,2-3 0,0 1 1,0 1-6,0-2 1,-4 0-1,-1 3 0,2-3 1,1 4 0,2-4 56,0 3 1,0 2-1,0-1 30,0 1 1,5 0-46,0 0 1,1 0 0,-3-1 21,2 1 1,4 0 5,-4 0 1,6-1 0,-3 1-23,0 0 0,3 0 1,-5 1 7,2 4-18,2-4 0,2 5 1,-1-6 34,-1 0 0,-1 1-22,6 4 0,-6-2 1,0 4 11,3-1 1,0 0-1,1-3 1,-2 3 33,-2 2 0,-1 0 0,3 3-19,-1-2 1,-2-1 0,3 2-21,-2 0-24,1-1 1,4 5 0,-1 2 0,-2 1-11,-2 1 1,-1 3 40,1-3 0,4 0 0,-3 4 13,2-2 0,2 0 0,1-3 28,-1 2 1,0 6-44,0-1 0,1 1 0,-3 0 34,-2-2 1,2 1-25,-2 4 1,-2-5-1,0 1 5,-2 1 0,3 2 0,-4 1 0,0 0-10,1 0 0,-4 0 0,2 1 11,-2-1 0,3 0-9,0 0 0,-1 1 0,-4-1 23,0 0 0,0 0 1,-1 0 4,-4 1 1,3-1 0,-4 0 50,0 0 0,-2 0-30,-6 1 1,-1-1 0,1 0-25,0 0 1,0-4-1,0-1 1,-2 2 25,-3 2 0,3-4 0,-3 1-14,3 1 0,-3-3-40,0 1 1,-4-4-1,2 3-17,-1-2 0,5 4 1,-4-5-50,1-2 1,4 3 0,-3-1-310,3-2 1,6-2-708,1-1-715,0 0 676,1 0 1097,1 0 0,7-6 0,0-2 0</inkml:trace>
  <inkml:trace contextRef="#ctx0" brushRef="#br0">5019 3554 8115,'-8'-9'2220,"4"-1"-2141,2 7 1,8-5-1,4 5 1,3-2 0,2 2-1,3 1 7,1 2 1,0 0 0,-5 0 0,2 0 31,3 0 1,-4 0-104,4 0 0,2 0 1,-2 0-41,-2 0 0,-1 0 1,-2 0 14,0 0 0,2 0 0,2 0-42,1 0 1,0 0 0,-5 0-199,0 0 0,0 0 24,0 0 1,1 0 0,-1 0-382,0 0 0,0 0 26,0 0 1,1 0 147,-1 0 1,-5 0 0,-1 2 432,-1 3 0,-3-4 0,-4 6 0</inkml:trace>
  <inkml:trace contextRef="#ctx0" brushRef="#br0">5090 3753 8115,'-9'0'-400,"1"2"107,2 2 1051,1-2 1,7 4-158,2-6 0,4 0-371,6 0 0,5 0 0,2 0 0,1 0 101,3 0 1,-3 0-182,2 0 1,-2 0 0,3 0 0,-2 0 151,-3 0 0,1 0-390,-2 0 0,-4 5-273,4 0 0,-3 0 0,-2-5-105,1 0 1,-6 4-891,1 1 469,-1 0 887,-1-5 0,5 0 0,-6 0 0</inkml:trace>
  <inkml:trace contextRef="#ctx0" brushRef="#br0">6157 3142 9161,'0'16'367,"0"1"0,-2 4 0,-1 1 1,-2 3-1,2 2 11,2 1 1,1 1 0,0-1 0,1 2-138,4 3 1,-4-3 0,4 3-152,-3-3 0,-2-1 0,0-1-54,0 1 0,0-1 0,0-1-115,0-3 1,0 1-123,0-6 116,0 6-20,0-9 1,0 9-27,0-6 0,0 2 79,0-2-205,0-10 1,0 10 0,0-9-339,0 2 0,-5-2-63,0-1 0,-1-6-164,1 2 1,-3-3-569,-6-2 1390,6-7 0,-11 0 0,3-8 0</inkml:trace>
  <inkml:trace contextRef="#ctx0" brushRef="#br0">5759 3241 8112,'0'-14'1623,"6"6"-1125,2-4 0,6 10 303,0-3-564,7 4 187,1 1 1,6-5-11,1 0 1,4-1 60,0 1-237,7 4-99,-4-6 0,7 7-19,-1 0 1,-2-1-289,2-4 0,-7 3 177,8-2 55,-4 2-768,-2 2 1,-1 0 331,-3 0 1,-8 0-1194,4 0 1022,-4 0 1,-1 0-1,-2 0-1566,-1 0 2109,-3 0 0,-3 6 0,-1 2 0</inkml:trace>
  <inkml:trace contextRef="#ctx0" brushRef="#br0">6896 3625 8145,'-8'-6'1472,"-4"-2"0,8-2 1,-5 3-504,-2 0 1,4 9-1,3 7-1004,2 4 0,2-4 73,0 1-1391,0-7 0,6 8 545,4-6 808,3 6 0,7-9 0,2 4 0</inkml:trace>
  <inkml:trace contextRef="#ctx0" brushRef="#br0">7365 3412 8059,'5'-10'3028,"0"1"-2804,-1 12 0,-4-1 0,0 12 119,0 0 0,0 7-132,0 2 1,-1 0 0,-2 0 7,-2 2 1,0 2-1,5 2-13,0-1 0,-5-4 0,1 0-79,1 1 0,1 2 0,0 0-62,-2-4 0,2 3-82,-3-8 1,4 6 0,1-5 81,0-1 0,-5-3 0,0 0 20,2-1 0,2-5 34,1 1 1,0-6-129,0 6 76,-7-7 1,6 2-115,-4-10 0,3-4-263,2-10 1,0 3 208,0-3-272,0-3 1,2 4 0,3-5-63,4-3 1,-1 0 121,2-3 1,-1-4-1,4 0-170,-4 1 0,4-3 1,-4 2 251,4 2 1,1 2 0,0 4 247,1 1 1,-1 5 0,2-3 76,3 2 0,-4 1 158,4 5 0,-3-1 0,-2 3 62,0 2 0,7-1 127,3 6 1,-8 1-1,-2 5-112,-2 4 1,1 3-1,1 6 1,0 0 90,1 1 1,-6 3-1,1 1-124,1-1 0,-3 2 0,-1 1 0,0 1 38,-4 3 1,0-3-1,0 0 1,2-1-143,-2-4 1,-1 4-1,-2-2 1,0-2-132,0-1 1,1-2 0,2 0-310,2 1 0,0-6 0,-5 1-422,0 1 1,0-3-2020,0 1 1855,0-6 0,2 4 0,1-6-733,1 4 1567,1-4 0,2 6 0,0-7 0</inkml:trace>
  <inkml:trace contextRef="#ctx0" brushRef="#br0">8503 3782 8638,'-8'6'155,"1"-5"-162,7 12 0,0-10 1,0 7-380,0 1 1,0-3 385,0 1 0,0 1 0,0 4 0</inkml:trace>
  <inkml:trace contextRef="#ctx0" brushRef="#br0">9214 3000 8078,'4'-10'-341,"3"2"1700,0 2-795,-3 1-24,2 5-265,-6 7 0,0 0-88,0 8 1,0-1 0,0 0-57,0 0 0,0 5 0,0 2-70,0 1 1,2-3 0,1 5-117,1 1 1,1 2 77,-5 1 0,2 1 1,1-1-14,2 0 1,-1-4 0,-4-2-299,0-1 0,0 2-106,0-4 15,0 7 1,0-11 0,0 4-116,0-3 0,0-2-142,0 1 0,0-1-761,0 0 1397,0 0 0,-6-6 0,-2-1 0</inkml:trace>
  <inkml:trace contextRef="#ctx0" brushRef="#br0">8943 3710 8448,'-8'2'-288,"4"3"919,2-4 0,2 7 531,0-3-962,0-3 1,6 4 0,6-6-1,5 0 235,7 0 1,2 0-306,3 0 1,4 0-1,2-2-2,1-2 1,1 2 0,2-3-136,-1 4 1,-2-1-348,2-3 195,-3 4 0,-2-6 0,-1 7-365,-5 0 0,-1 0 244,-7 0 0,5 5 0,-5 0-296,-2-2 0,-6 3 0,-1 1-823,1 1 1399,-5 1 0,1 5 0,-7 1 0</inkml:trace>
  <inkml:trace contextRef="#ctx0" brushRef="#br0">9128 4265 8617,'-8'6'230,"4"4"1,2 2 0,2 3 0,0-1-1,0 0-1,0 0 1,0 2-1,0 1 1,0 4 0,0 1-1,0 2-1,0-2 1,0 5 0,0-5-155,0 0 1,0 3 0,0-4-10,0 1 1,0 0 0,0 2-108,0-5 0,0 1 1,0-1-112,0-2 75,0-1-50,0-1 0,0-6 163,0 0 36,0-5 1,0-9-92,0-9 1,0-5-36,0 0 1,2 1 0,1-4-129,1 2 0,6-6 0,-4 3-107,2-4 0,0 0-106,2 3 373,2-2 1,-5 10 0,4-3-109,-2 3 0,1 2 185,4 0 1,-2 4 0,-1 2 29,-1 2 1,-1 1 84,6 5 0,-1 0 11,0 0-96,-6 6 1,5 2-1,-6 8 102,1 3 1,3-2 40,-6 7 1,5-5-1,-4 5-20,2 1 0,-3-3 1,3 0-164,-2-1 1,-1 3 0,-4-6-72,4 0 1,-4 4-143,4 2 1,2-9-245,-3 0 0,3-6 1,-4 2-229,1-1 641,8-7 0,-5 9 0,8-4 0</inkml:trace>
  <inkml:trace contextRef="#ctx0" brushRef="#br0">3484 3753 8354,'-8'-6'242,"0"3"1,5-7-1,-3 1 375,-2 1 0,3 3-594,-5 10 1,7 3-149,-2 6 1,4 0 88,1 0-65,0 1 178,0-1-26,0-6 57,0-2 1,0-8-69,0-2 1,0 1-92,0-7 1,0 5 41,0-4 0,-5 4 20,0-4 0,-1 5-75,1 0 1,2 2-1,-5 4-183,2 2-821,1-2 1068,5 11 0,0-12 0,0 6 0</inkml:trace>
  <inkml:trace contextRef="#ctx0" brushRef="#br0">2261 2815 8396,'0'-14'1639,"0"-1"-1465,0 1 0,2 8 1,1 6-48,2 8 1,-1 6-1,-2 3 1,1 4 11,2 1 1,1-3-76,-1 5 0,-4-1 0,6 6-30,-1-1 0,-3-4 0,5 0-24,-2 1 1,4 2-69,-5 1 0,1 1 0,-3-1 1,2 0-260,-2 1 1,-1-1-29,-2 1 1,1-1-1,2-1-103,2-3 0,0 1 0,-5-4-74,0 1 1,0-5-546,0 2 1067,0-3 0,0-2 0,0 0 0</inkml:trace>
  <inkml:trace contextRef="#ctx0" brushRef="#br0">1920 3910 8659,'1'-8'341,"4"3"1,5 3-1,4 2 1,5 0-1,4 0 1,6-1 0,4-2 0,5-4 0,5 1-1,2-2 32,3 0 0,6 5 0,-4-3-283,1-1 0,2 6 0,-5-4-537,-2 3 1,-4 2 195,-4 0-116,3 0 0,-12 0 0,1 0-208,-5 0 1,-8 2-136,2 3 0,-4 3 710,-6 6 0,4 0 0,-5 0 0</inkml:trace>
  <inkml:trace contextRef="#ctx0" brushRef="#br0">2218 4336 8471,'0'-8'2671,"0"2"-2426,0 18 0,5-2 1,0 10-1,-2-1 1,0 2-42,2 1 1,-3-3 0,2 5-193,-2 1 0,-2-3 0,0 0 96,0-1 0,0 2-96,0-4 0,0 2 0,0-4 0,0 2-127,0-1 0,0-1 30,0 2 0,0-8 1,0 3-39,0-1 24,0 0-239,0-6 358,0 0-65,0-20 0,1 4 0,3-10-138,0 3 1,3 0 0,-4-3 9,2-5 1,4 2 0,-3-1 39,2-3 0,2-1 0,4-1 35,0 0 1,-1 1-82,-4 3 189,4-3 0,-5 11 1,6-3 6,0 4 1,5 0 211,0 1 1,0 5 0,-3 1 89,3 2 0,-3-4 0,3 5-38,-4 2 1,0 2-49,-1 1 0,0 1 1,0 4-39,1 4 1,-1 4 0,-2 1 9,-2 0 1,1 5-1,-5 0-101,2-1 1,-5 2-1,4-1-8,-1-1 1,-3-3-250,7 0 0,-6-1 1,4 0-724,-1 0 359,-3-6 0,-2 3-244,3-6 1,-2 0 760,6-5 0,1 0 0,4 0 0</inkml:trace>
  <inkml:trace contextRef="#ctx0" brushRef="#br0">3370 6156 8370,'8'-7'-624,"0"1"866,-3-3 1,-4 1 0,4 3 0,-2-3 1603,2 0-1023,-4-4-359,6 10 1,-7-3-64,0 10 0,-2 3 1,-1 6-129,-2 0 1,0 0 0,5 2-77,0 3 1,0-1-1,0 4 31,0-2 0,0 4 0,0-4-71,0 3 0,-1-4 0,-2 3-86,-2-2 0,0 5 0,5-1-166,0 3 0,0-3 21,0-1 1,-1 0 0,-2 2-64,-2-1 0,0-2 1,5 3-73,0-1 1,-5-7-1,1 2 54,0-3 1,3-2 0,1 0-526,0 0 300,-6 1 0,4-1-702,-3 0-531,4-6 875,1-2 1,0-7 273,0-4 0,0 2-21,0-7 1,0-1 484,0-8 0,0 3 0,0-4 0</inkml:trace>
  <inkml:trace contextRef="#ctx0" brushRef="#br0">3071 6227 8162,'-4'-10'-2147,"-1"1"2608,0 6 1,7-4 405,3 7 0,-2 0-602,6 0 0,1 0 0,4 0 1,0 0 164,0 0 0,1 0-145,-1 0 1,2 0 0,1 0-37,2 0 1,1 0-1,-1 0-57,5 0 1,1 0 0,1 0-60,-3 0 1,1 0 0,3 0 3,-3 0 0,2 0-108,-2 0 1,3-1 0,0-2 0,-2-2 13,-1 2 0,-2-4-10,2 3 0,1-6 0,-5 5-43,3 2 0,-4-3 0,3 1-171,-2 2 0,-1-3 1,-5 1-354,1 2 0,0 1-220,4 2 0,-3-4 61,3-1 0,-8 0-523,-1 5 0,-6 2 1216,6 2 0,-7-2 0,3 11 0,-6-6 0</inkml:trace>
  <inkml:trace contextRef="#ctx0" brushRef="#br0">4081 6397 7675,'-10'-8'3439,"1"4"-2653,6 2-287,-4 2 58,7 0-372,0 6 1,7-4-88,2 3 1,4 1 0,1-1-208,0-2 0,1-1 1,-1-2-283,0 0 155,0 0 1,0 0 0,1-2-1,-1-1-385,0-2 1,0 0 54,1 5 1,-6 0-1,0 0 10,3 0 0,-5 0 0,1-1-596,-1-4 1152,-3 3 0,3-4 0,1 6 0</inkml:trace>
  <inkml:trace contextRef="#ctx0" brushRef="#br0">4180 6483 8159,'-14'8'295,"0"-4"244,6-2 575,2 4-505,6-4 1,1 4-290,4-6 1,3 0-1,6 0 0,0 0 0,5 0 2,0 0-203,7 0 0,-4 0 1,6 0-163,1 0 0,-1 0-347,1 0 1,-1 0 0,-1 0-115,-4 0 1,3-1 0,-6-3-188,2 0 0,-4-1 0,1 5 691,-3 0 0,-2 0 0,0 0 0</inkml:trace>
  <inkml:trace contextRef="#ctx0" brushRef="#br0">5289 5658 8259,'-7'-1'-191,"0"-3"1,2-2 1664,1-2-1072,-1 5-77,5-3-102,0 6-67,-6 0 1,4 1 106,-3 4-80,4 3 0,1 6 74,0 0 1,0 1-32,0-1 1,0 0-1,0 0 15,0 0 0,0 1 1,0-1 11,0 0 1,0 0-83,0 1 0,0-1 0,0 0 131,0 0-178,0 0 1,0 1-122,0-1-70,0 0 1,0-4 0,-2-3-74,-3 0 0,4-1-25,-4-1-72,4-4 160,1 6 1,0-6 62,0 4 15,0-3 172,0 4 8,0-6-273,0 0 10,0-6-24,0 4 85,0-4 26,0 6-166,0 0 454,0 6-13,0-4 0,1 10-180,4-2 0,-4-2-92,4 1 0,-3-4-18,-2 4-255,0-6 158,0 10 109,0-11 70,0 4 291,0-6-323,0 0 0,0-6-135,0-4 1,-5-2-1,0-3-116,2 1 0,2-5 0,1 0-13,0 2 0,0-5 1,0-2 1,0-3 0,0-1 0,0-1 1,0 1 12,0-1 1,0 1-1,0 0 105,0-1 0,0 2 0,1 2 117,4 1 1,-4 7 0,6-2 57,-1 3 1,-3 2 0,7 0-27,1 0 0,1-1-19,3 1 1,-1 1-1,0 2 1,0 4-10,1 0 1,-1-2-21,0 4 1,5 0 0,0 5 0,-2-1 6,-1-4 0,0 3-3,3-2 0,-3 2 1,3 2-1,-4 0 8,0 0 1,-1 0-1,0 2 28,0 2 1,0 0 45,1 5 0,-3-4 0,-1 3-20,-1-2 0,-5 3 1,2-2 11,0 1 0,-2-4 0,-4 4 45,4-1 0,-4 4-29,4-2 0,-3 4-56,-2 1 0,0 0-13,0 0 1,0 1 0,-2-1-56,-3 0 1,-2 0 0,-8-1-37,1-4 1,0 4 0,0-5-34,-1 0 1,1 4 0,-2-4-95,-3 0 0,2 3 0,-5-4-92,1 1 0,1-4 1,3 4-1,-4 0-224,-1 0 0,4-5-193,0 2 1,6 1-501,3-1 1205,6 6 0,-3-9 0,6 4 0</inkml:trace>
  <inkml:trace contextRef="#ctx0" brushRef="#br0">5062 6326 8216,'-10'-4'2357,"1"-1"-2101,6 0 0,3 5 58,9 0 0,10 0-127,5 0 0,-2-5 1,2 1-1,1 0 174,2 3 0,6-1-179,0-2 1,2 2 0,-3-3 27,1 4 1,2 1 0,-4 0-148,2 0 0,0-5 0,-4 0-80,-1 2 0,1 1 1,-1 2-56,1 0 0,-6 0-132,1 0 1,-7-4-1,2-1 1,-3 2-900,-2 1 1,1 2-924,-1 0 2026,0 0 0,0 0 0,0 0 0</inkml:trace>
  <inkml:trace contextRef="#ctx0" brushRef="#br0">5247 6753 8245,'-10'0'2233,"1"0"-1874,6 0 0,-4 6 0,7 4 2,0 2 0,0 2 0,0 1-105,0-1 1,0 0-1,0 0-47,0 1 0,0-1 0,0 0-49,0 0 0,0 0 0,0 1-108,0-1 0,0 0 0,0 0-155,0 0 1,0-4 87,0-1 122,-6-5-280,4 2 149,-4-6 1,6-2-127,0-2 1,0-4 0,2-8-263,2-3 0,0 2 1,5-7-67,2-1 0,2-9 213,1-3 1,5 0 0,1 1 0,1 1-193,0 4 1,4 5 507,-1 3 0,-2 5 0,0 1 195,-2 6 1,6 0 0,-4 6 276,0 2 1,0 1 0,-5 4-83,2 3 1,0 2 0,-5 8-213,1-1 1,-6 2-162,1 3 1,-6-4 0,4 6-1,0-2-249,0 0 1,-3 0-1879,4-5 2059,1 0 0,10-6 0,2-2 0</inkml:trace>
  <inkml:trace contextRef="#ctx0" brushRef="#br0">7138 4066 8164,'-8'-14'160,"3"-1"0,10 1 0,6 0 0,6 0 0,7-2 1,4-1 341,6-2 0,2-5 0,8 3 1,4-1-1,2-1 0,4-1-577,3 0 1,-8 2-1,8-3-110,-2 1 0,-6 2 0,0-3-185,0 1 1,-10 5-1,2-3 370,-4 1 0,2 3 0,-3 3 0</inkml:trace>
  <inkml:trace contextRef="#ctx0" brushRef="#br0">8602 4933 8236,'14'-14'220,"7"1"0,3 2 1,2 2-1,4-2 0,4-4 1,2-2 569,0-2 0,10 0 1,-2 5-1,4-2 1,1-1-1,-3-2 0,-1 0-311,3-2 0,-4 4 0,3-7-552,-2-1 1,-3 4 0,1 1-604,0-1 1,-2 4 0,-3-5-380,-5 1 1,-3 2-1775,-2 5 2829,-6 0 0,5-7 0,-5-1 0</inkml:trace>
  <inkml:trace contextRef="#ctx0" brushRef="#br0">981 6710 7635,'0'8'2379,"0"0"-1579,0-3 264,0-4-25,0 6-763,0-7 0,2-7-119,3-2 1,-2-4-69,6-1 1,-5 0-1,0 0-48,-2-1 0,3 1 1,-1 0-40,0 0 1,2-1 0,-1 1-34,-2 0 1,0-5 0,0-2-10,2-1 1,1 5-1,-3-4 34,2 1 0,5 4 1,-6-3 29,-1 3 0,4-3 0,-1 0 3,2 2 1,-5 1 39,2 2 1,1 0 86,-1 0 1,0 4 162,-5 1-349,6 6-30,-4-4-80,4 7 1,-6 7 156,0 2 1,0-1 0,0 1 45,0 2 0,-5-3 113,0 2 1,1-1 0,4 6-40,0-1 0,0-5 1,0 1-1,0 1-6,0 1 0,0 3 0,0-1 0,0 0-51,0 0 0,1 0 1,2 1-63,2-1 1,0 0 0,-4 0 0,3 1-66,0-1 1,6 0 0,-4 0-20,2 0 0,-3-4 0,4-1 4,2 2 1,2-3 48,1 2 0,-1-5 0,-2 2 84,-2 0 1,1-3-25,4-4 1,-4 0-1,-3-1 1,1-2 61,0-2 1,-3-6 0,4 1 0,1-2-49,-2-2 0,3-1 1,-5 0-1,0-4-18,1-5 0,-1 2 0,-3-2 0,2 0-93,-2 2 0,4-4 53,-3 2 0,3-3 1,-4 0-1,1 3-15,0 5 0,-3-1 71,-1 1 1,5 0-355,0 5 1,-1 4-481,-4 1-2145,0 6 1799,7-4 0,-1 9 0,5 3 1123,-1 4 0,-1 4 0,5 1 0</inkml:trace>
  <inkml:trace contextRef="#ctx0" brushRef="#br0">1579 6525 8318,'-2'-8'1308,"-1"5"0,-3 5-1638,-2 3 0,4 6 1,0-2 329,2 4 0,2-5 0,0-2 0</inkml:trace>
  <inkml:trace contextRef="#ctx0" brushRef="#br0">1778 6540 9436,'0'9'318,"0"1"1,0 1 0,0 1-224,0 2 0,1-4 1,2-1-1,2 2-162,-2 2 29,-1 1 172,-2 1-8,0-8 190,0 0-351,0-7 1,0-2-1,1-1 1,3-3-78,0-2 0,3-2-62,-3-4 0,0 0 1,3 0-18,0-1 1,2 0 0,-2-3 60,0-1 0,-2 0 0,3 4 70,-2-4 0,4 8 1,-5-4 308,-2 3 55,5-1 1,-5 4 55,6-1 1,-4 7-36,5-2 0,-7 5-219,1 5 1,0 3-1,-1 6 1,2 0 159,-2 0 0,0 1-91,2-1 1,-4 0-1,5 0-95,1 1 1,-6-1-1,4 0 14,-3 0 1,2-4-197,1-1 1,0 1-73,-5 4-70,0-6 130,0-2 63,0-6 1,1-2 0,3-2-40,0-6 0,3-2 0,-4-3-106,2 1 0,4-5 18,-4 0 1,6-4 0,-2 4 104,4 1 0,-4-2 1,1 2 24,1 6 1,-3-1 0,1 8 99,2 2 0,-3 2 0,2 1 208,1 0 1,-3 1-16,1 4 0,-4-2 1,4 7-21,3 1 0,-6 1 0,0 2-172,1 1 1,-4-1 0,5 0-217,-2 0 0,-1 1-546,-5-1 0,4 0 138,1 0 0,0-4-850,-5-1 1421,0-6 0,6 4 0,2-7 0</inkml:trace>
  <inkml:trace contextRef="#ctx0" brushRef="#br0">1081 6014 8087,'0'-10'-333,"0"1"1,0-2 1108,0-2 0,0 3-17,0 1-299,0 6 0,0-5 452,0 3-598,0 4 1,-2-10-233,-2 6 0,1 0 0,-7 5-109,-1 0 1,-3 2 37,-5 2 0,3 0 1,-5 3-1,3 1-165,-1 0 1,-2 0 43,2 2 0,3 1 0,-3-5 17,4 2 0,0-5 0,3 3 14,2 1 136,-2-6 5,4 12-14,0-12-12,-5 6 0,12-6 118,-4 4-16,3-3 1,4 9-8,3-7 1,-4 8 0,4-3 35,-4 4 1,-1 1-42,0 0 0,2 5 0,1 2 1,2 1 76,-2 3 0,-1 2-103,-2 1 0,0 1 1,0-1 2,0 1 1,0-1 0,0 0-103,0 1 0,0-1 30,0 1 1,0-1 0,0-1 41,0-3 1,0 3-1,0-5-17,0 0 1,0 3 0,0-4-8,0 1 1,0-3-1,0 4-108,0 3 0,0-6 29,0-1 0,0-2-49,0 2 1,0 2-20,0 3 1,0-4-76,0-6 0,0-4 113,0-1-43,0-5 10,0 2 39,0-6-19,0 0-124,6 0 180,-4 0 0,5 0-1,-2 0 1,-2 0 232,7 0-8,-1 0 0,6 0-88,-1 0 0,0 0-93,0 0 1,-4 0 0,-1 0-11,2 0 0,2 0-68,1 0 0,0 0 0,0 0-599,1 0 231,-1 0 1,-5 0-1356,1 0 912,-7 0 0,5 0 863,-3 0 0,-4 0 0,6 0 0</inkml:trace>
  <inkml:trace contextRef="#ctx0" brushRef="#br0">2147 5985 8075,'-14'0'100,"1"-1"0,2-3 0,2 0 0,-2 0 0,-2 3 928,-1 1-641,6 0 1,3 0-351,10 0 0,-2 0 102,7 0 1,-1 0-1,5 0-60,1 0 0,-1 0 0,0 0 5,0 0 1,1 0 0,-1 0-20,0 0 1,0 0 0,0 0 4,1 0 0,-1 0 6,0 0 1,0 0-28,0 0 0,-4 0 43,-1 0 154,1 6-176,4 2 0,-1 2 0,-2-1 44,-2 2 0,-6 2-40,2 1 1,2-5-1,-3 1 87,-1 1 0,-1 2 0,-2 1-51,0 0 0,0 2 0,0 1 34,0 2 0,0 0 0,0-5 26,0 1 1,0 0-48,0 4 0,-2-3 1,-1 3-1,-1-3 2,0-2 0,3 5-56,1 0 1,0 0 0,0-5 18,0 0 0,0 1 0,0-1-64,0 0 0,0 0 1,0 0 3,0 1 0,0-1 0,1 0-67,4 0 1,-3 1 0,2 0 11,-2 4 1,3-3 0,-1 5-14,0-1 0,2-4 13,-1 3 1,4-3 0,-2-2-6,0 0 1,-2-1 0,3-2 44,-2-2 1,1-1 0,-4 3-15,2-1 0,4-1 36,-4 5 0,4-4 88,-4-1 0,4 1 145,-4 4-210,6-6 0,-8 3 5,7-6-20,-7 0-6,3-5-175,-6 0 25,0 0 101,0 6 1,0-3 26,0 6 0,-1-4-7,-4 5 0,2-6 44,-7 6 0,6-7 0,-6 3 63,-1 1 1,-1-1-187,-3 4 1,1-3-1,0-2-122,0 5 0,-5-2 0,0-1-719,1 0 1,3 2 15,0-4 1,3 1 895,2-1 0,-2-3 0,4 4 0</inkml:trace>
  <inkml:trace contextRef="#ctx0" brushRef="#br0">16507 3469 7379,'-9'1'542,"-1"3"0,-1 2 0,0 2 346,2 3-769,-4-5 90,11 0-109,-4-6 90,6 0-172,0 0-35,6-6 0,1 3 1,4-6-130,-2-3 0,1 0 1,4-2 51,0-1 1,0 3-1,-1 1 45,-3 1 0,2 1 0,-2-5 156,2-1 1,3 7-109,-1 4 0,-5-3 183,1 3 0,-2-3-41,1 3-127,-3 2 0,-6 2 153,0 9 1,0 6-103,0 4 1,-1 3 0,-2 6 140,-2 1 0,-6-1 0,1 0 29,-2 1 0,-2 4-155,-1 0 0,1 5 0,0-5 1,-2-1-29,-3-2 0,3 0 27,-3 3 1,4-3 0,-1 2-126,-3-7 0,3 2 0,-3-5-19,3 0 0,7-1-26,-1-7 1,1 0 59,-5 0 1,4-6-18,1-3 0,4-4 18,-5-1 1,7-1 0,-1-4-177,2-4 0,2-4 93,0-1 0,2-5 0,2-2 0,6-1-216,2-3 0,3 3 247,-1-2 1,0 2-1,0-2 137,0 5 1,1 4 0,-1 0 54,0 1 1,5 1-66,0 4 0,0-2 0,-5 6 287,0 2 0,1 1-158,-1 2 0,0 0 0,-1 2-126,-4 3 0,2 3 0,-6 6-89,-2 0 1,4 0-29,-3 1 1,1 4-1,-5-1-55,0 0 1,5-2 0,-1-2-25,0 0 1,-3 0 0,-1 1-207,0-1 0,0 0-214,0 0 1,2-1 81,3-4 0,-2-2 0,6-7 486,2 0 0,2 0 0,1 0 0</inkml:trace>
  <inkml:trace contextRef="#ctx0" brushRef="#br0">17161 3369 8002,'0'-8'-1266,"0"2"2098,0 6 688,0 0-1165,-6 0 1,3 2 0,-7 2 0,1 6-96,1 3 1,-5 1 0,4 0-157,-4 0 1,1 0-1,0 1 31,3-1 0,0 5 1,-4 0-38,3-2 0,-1 4 1,5-2 76,-2-2 1,5 0-142,-2 2 1,-1-3 0,1 5 0,2-2 47,1 0 0,2 1-49,0-1 1,0-3-1,2 3-15,3-3 1,-2 3-1,5-1 38,-2 0 0,5-2-84,-1-2 0,2-5 0,3-1 22,-1-1 0,2-1 0,1-3-1,2 2 1,1 0 0,-2-5-20,1 0 0,1-5 0,-2-2-139,1 0 0,0-3 17,-5-4 1,0 0 0,0-1 0,0 0-185,1-4 0,-3 3 141,-2-3 1,1-2-1,-6 1-64,-2-2 1,-2 4-1,-1-1 134,0 4 0,-1 2 1,-4 4 73,-4 4 0,-4 3 1,-1 2 265,-1 0 1,1 7-91,0 2 1,-2 8 0,-1 4 0,-2-1 73,1 1 0,4 3 1,3-5-1,3-2-347,2-1 0,-3 3-171,4 0 0,0-5 1,7-6-656,2-2 970,-2-1 0,17-5 0,-3 0 0</inkml:trace>
  <inkml:trace contextRef="#ctx0" brushRef="#br0">17858 3227 8011,'-2'-9'1109,"-2"-1"1,2 13-866,-3 2 0,4 8 0,1 4 1,0 4-1,0 1-30,0 3 1,0 3 0,0 4-152,0 1 1,0 5 0,0-5 46,0-1 0,0-1 1,0 1-120,0 1 1,0-4 0,0-6-7,0 3 0,0-4 1,0 0-99,0-2 1,0 4 0,0-5-22,0-2 1,0-1 0,0-2-539,0 1-541,0-1-616,0 0 804,0 0 1025,0-6 0,6-8 0,2-8 0</inkml:trace>
  <inkml:trace contextRef="#ctx0" brushRef="#br0">18014 3526 8011,'-9'-2'494,"-1"-3"-224,1 4 1,-1-4 214,1 10 0,-1 3-159,-4 6 0,0 5 0,1 0-72,4-2 0,-2-1 1,6-2-83,2 0 1,1 1 0,2-1-22,0 0 1,0 0-165,0 0 1,2 1-384,3-1 1,3-1 243,6-4 0,0-3 0,0-6-104,0 0 0,1 0 0,-1 0-443,0 0 1,5 0-1,0 0-1054,-2 0 1753,-1-6 0,-2-8 0,1-8 0</inkml:trace>
  <inkml:trace contextRef="#ctx0" brushRef="#br0">18242 3284 8011,'0'-14'936,"0"6"-485,0-5 0,0 13-146,0 0 1,0 7-1,0 8 2,0 4 1,0-1-1,0 5-67,0 3 1,0-4-1,0 1-44,0 3 0,5 1 1,-1 1 67,-1 0 0,-1-4-129,-2 0 0,5-5 0,-1 3-30,0-2 1,2-1 0,0-4-54,2-1 0,-3 0 0,3 0-11,-2 0 0,4-4 0,-4-2-125,2-2 0,-3 4 18,4-6 1,1 1-119,4-5 1,0 0 43,0 0 1,0-5 0,1-1 76,-1-2 0,-5-1 0,1-6 6,1 1 0,-3-2 0,1-1-3,2-2 0,-4-6 0,-1 1-5,0-3 0,-3 4 57,7-1 1,-7 7 0,2-2 77,-4 3 1,-1 2 73,0-1 180,0 7-14,0 2-251,0 19 1,0 1-1,0 10 40,0-5 1,2-2 0,1 0-18,2 2 1,0 2-22,-5-2 1,4-3 0,3 3-41,1-4 1,-4 0 0,6-1 20,1 0 0,-3-4 1,1-3 26,2 0 0,-3-3 0,2-4 199,1 0-200,1 0 1,3 0 0,-1 0-1,0-1 130,0-4 0,-1-3-118,-4-6 0,4 0 1,-4 0 28,4-1 1,1-5 0,1-2-108,-1 0 1,0-10-37,0 4 0,0-6 0,1 3-27,-1-2 0,0-5 0,0 5 73,0 1 0,-4 4 0,-1 4 17,2 5 0,-4 3 0,-1 2 134,0 0-416,-4 6-1655,4 1 15,-6 7 0,-1 0 1893,-4 0 0,-3 7 0,-6 1 0</inkml:trace>
  <inkml:trace contextRef="#ctx0" brushRef="#br0">19521 3597 8038,'2'-8'689,"3"3"0,4 4-350,4 1 0,-4 0 1,1 0-1,1 0-261,1 0 1,3 0 0,1 0 0,1 0 0,3 0 6,3 0 1,-5-5-80,6 0 0,-5-1 1,3 3-1,0-2-94,0 2 1,-3-4-1,4 1-80,-3-2 0,4 5 1,-5-2-88,-2 4 1,-1-4 0,-2 0-359,0 2 0,1 1 54,-1 2 1,-5 0-120,1 0 678,-7 0 0,3 0 0,-6 0 0</inkml:trace>
  <inkml:trace contextRef="#ctx0" brushRef="#br0">19635 3767 8040,'-8'0'813,"2"0"-545,6 0 1250,0 0-1304,6 0-27,2 0 1,11 0-1,0 0-73,-2 0 0,-1 0 0,0 0 0,3 0 0,-2 0 0,5 0-18,-1 0 1,0 0 0,-4 0-167,2 0 0,1-1-231,-1-4 0,-3 3 0,3-4-291,-3 0 0,-2 4 1,0-3-437,1 4 1,-1-4 1027,0 0 0,0-6 0,0 3 0</inkml:trace>
  <inkml:trace contextRef="#ctx0" brushRef="#br0">20730 3497 7974,'-10'-4'62,"1"-1"1420,-2 2-1062,5 1 119,-7 2-359,11 0-4,-4 0-15,6-6 1,0 3-242,0-7 0,2 1 18,2-6 0,4 6 1,6-1 24,1-1 1,-1-1 17,0-2 0,5 1 1,0 2 82,-2 1 1,-1 2-1,-2-3 81,1 2 1,-1 1-59,0-1 0,0-3 0,1 8 1,-6-1-55,0 5 0,-4 0 53,5 0 1,-6 6 8,6 4 1,-7 2-5,2 3 1,-4-1 0,-1 0 0,0 2 76,0 3 0,-4-2 30,-1 7 0,-6-2 0,3 3-40,0-1 1,-5-2 0,2 3-9,-6-1 1,1-2-44,-3 2 1,3 1-1,2-4-137,0 1 1,-2-3 0,-1 3-86,-2-2 0,0-1 1,5-4-60,-1-1 1,1 0-31,0 0 1,1-4 61,4-1 1,1-6-239,3 2 199,4-3 0,-6-4 76,7-3 0,0-3 1,0-6-4,0 0 1,5 0 58,0 0 1,6-1-44,-2 1 1,4 0 0,1 0-13,0-1 0,2 6 72,3 0 1,2 1 161,2-2 1,-2-1 52,-7 6 1,0 1-85,1 4 0,-1 0 0,-1 1 4,-4 4 0,4-2 0,-4 5-22,4-2 1,-4 1 0,-1-3-44,-2 6 0,4-2-101,-5 1 1,4 1-167,-4 4 1,1-1 0,-3-2-459,2-2-76,0 1 0,-5 4-220,0 0 0,1-6 465,4-3 0,-2-4 518,7-1 0,-1 0 0,5 0 0</inkml:trace>
  <inkml:trace contextRef="#ctx0" brushRef="#br0">21355 3355 7511,'8'-8'-672,"-1"-4"1372,-7 10 15,0-11 376,6 12-377,-4-12-36,4 12-452,-6-6 0,-2 7 1,-2 0 77,-6 0 0,4 2-45,1 3 1,-3 2-180,-1 8 1,1-3 0,0-1 13,2-1 1,-5-1-19,1 6 0,2-1 0,0 0-79,2 0 0,-4 0 0,4 1 27,-2-1 1,3 5-1,-2 1 61,0 2 1,-2-3 0,2 3-22,0-1 0,3 0-42,0-2 0,2-4 0,2 6 1,0-2 54,0 0 0,0 1-144,0-1 0,2-3 25,2 3 1,0-3 0,5-4-51,2-2 1,2-4 67,1-6 0,0 0 0,2 0-87,3 0 1,-3 0 0,4-1 3,1-4 1,-5-3 0,4-6-26,1 0 1,-6-1 0,4 1 33,-3 0 1,-2 0 27,1-1 0,-3-3 1,-2-1-1,-5 1-242,-4 2 299,-1 2 1,-1 2 106,-4 2 1,-3 4 0,-8 7 28,-3 4 1,2-2 0,-5 7 3,1 1 1,2 1-174,5 3 1,0-1 0,-1 0-356,1 0 0,5-1 0,1-2-827,2-2 1228,1 1 0,5-2 0,0-2 0</inkml:trace>
  <inkml:trace contextRef="#ctx0" brushRef="#br0">22038 3398 8020,'5'-10'675,"-1"1"840,0-2-1275,-3 4 0,-7 1-39,-4 6 1,-2 0 0,-2 0 0,-1 2 124,1 2 1,0 4-166,0 7 0,1-6 0,2 2-1,1 5 1,1 0 0,-5 6-55,0-2 1,4 4-1,2-5-152,2-2 1,-4 4 0,6-1 144,0 2 1,3-4-128,1 1 0,0-3 0,0-2 28,0 0 0,1 0 14,4 0 0,3-4 0,6-2-5,1-2 0,0-1 0,3-5 5,1 0 0,4-6-15,-4-4 1,7 1-1,-4-4-86,0-3 0,5-3 0,-5 2-163,0-2 0,3-6 109,-6 1 1,0-3 0,-6-1-43,-4-1 1,2 1 0,-6-1 39,-2 1 0,-1 4 1,-4 2 159,-3 2 0,-2 2 0,-9 7 162,-3 2 1,3 6-141,-3-2 1,-1 5 0,-1 3-91,-1 2 0,4 6 0,1-2-161,6 4 1,0-4-1,6 1-360,2 1 0,2-3-237,1 1 1,1-4-28,4 4 1,3-5 835,6 0 0,6-2 0,3-2 0</inkml:trace>
  <inkml:trace contextRef="#ctx0" brushRef="#br0">22464 3298 8020,'8'-6'0,"3"-2"-76,-6-6 0,0 4 1801,-5 1-1204,0 6 0,-2-4 0,-2 7-160,-6 0 1,-3 7 0,-1 2-151,0 4 0,-2 6 0,-1 1-11,-2 2 0,0 2 1,5 5-18,0-1 1,1 0-65,3 1 0,-1-1 0,7-1-20,0-3 0,3 1 1,1-6-236,0-2 1,6-1-1,4-3 16,2-4 1,-2 2 0,1-6-135,5-2 1,-2-1 113,5-2 1,-3 0-1,-1-2-72,4-2 0,-3-4 1,3-7 105,-3 1 0,-2-5 0,0-1 98,1-2 0,-1-2 0,-2-5 67,-2 1 0,1 0-45,-6-1 1,1 1 0,-3 1 9,2 3 0,-2-1 260,-8 6 1,-3 2-158,-6 7 0,-5 4 0,0 6 1,2 0-39,1 0 1,2 6-132,0 4 1,-1 1-1,3 0-426,2-2 1,-1 1-644,7 4 0,0 0 240,9 0 1,3-4 870,6-1 0,0-6 0,1 4 0</inkml:trace>
  <inkml:trace contextRef="#ctx0" brushRef="#br0">22791 3312 8020,'0'-14'-80,"5"0"60,0 0 0,0 0 819,-5-1 1,1 6 671,4-1-1107,-3 7 1,2-3-1,-7 7-259,-2 4 1,-6-2 0,2 7 60,-4 1 0,4 3 6,-1 5 0,-4-2 1,-5 6 48,2-3 1,1 4-1,2-4-19,0 2 0,4 2 0,2 3 97,2-3 1,-4 1 0,6-6-167,0-2 0,3 4 0,1-2-137,0-2 1,1-3-1,4-3 3,5-1 1,4-2-137,5 1 1,3-2-1,6-7-12,1 0 1,-1-7 0,2-2-147,3-4 1,-3-1 0,4-2 15,-4-3 0,-2 2 196,1-7 1,-7 0-1,-3-4 77,-4 0 0,-2-1 1,-3 1-82,-6-1 1,-2-4 0,-4 0 105,-2 1 1,-6 9-32,-9 4 1,-3 4 0,-6 4 113,-1 2 1,-1 6 0,-2 0-85,-1 6 0,0 5 1,6 6-231,4 0 0,2 0 0,7 1-407,0-1 1,6 2 0,5 1 618,6 2 0,11 0 0,8-5 0</inkml:trace>
  <inkml:trace contextRef="#ctx0" brushRef="#br0">23303 3312 7942,'0'-9'89,"0"-1"1,0-1 0,0-1 0,0-2 0,0-1 1168,0 1 1,0 0-648,0 0 0,0 4-186,0 1-384,7 6 30,1-4 0,1 9-44,0 3 0,-5 2 1,0 8-140,-2-1 0,-2 0 235,0 0 0,5 2 0,-1 2 169,0 0 1,-3 6-1,1-3 55,3 1 0,-4-3 0,5 3-123,1-2 1,-6 1-1,6-4-30,-1 2 0,-3 0 0,5-5-5,-2 1-119,5-1 1,-3 0-184,6 0 0,-4-6 0,-1-3-89,3-3 1,-5-2 0,3 0 19,1 0 1,-3 0 85,1 0 0,1-7 0,2-2 1,-1-4-62,-1-1 0,-2-2 80,1-3 0,4 2 0,-4-7-117,4-1 0,-3 0 1,-3-1 69,0 3 0,2 5 0,-4-1 59,-2 3 122,-1 2-205,-2 6-173,0 2 394,0 19 0,0-4-59,0 10 0,0-2 0,0 1 0,-2 1 80,-3-2 0,4-1-89,-4-2 0,4 0 0,1 1 131,0-1 1,0-5 346,0 1-305,0-1 0,6-1 43,3-3 0,4-4-104,1-1 0,-4-1 0,-1-4-80,2-4 1,2-4-1,1-1 56,0 0 1,5-2 0,0-2-25,-1-1 1,-1-6 0,2 0-50,5-7 0,-4 2 0,1-3 16,-1 3 1,-4-3-1,3 1-1,-3 6 0,-2-1 219,0 8 0,-6 0 0,-2 6 432,1 4-573,-6-4 0,6 10-726,-7-7 0,-2 7 0,-3-2-290,-4 4 1,1 6 0,-2 1-998,-1 2 1900,-1 1 0,-2 6 0,-1-1 0</inkml:trace>
  <inkml:trace contextRef="#ctx0" brushRef="#br0">24711 3369 8343,'9'0'1546,"1"0"-1418,-1 0 1,6 0 0,-1-1 0,2-2 0,1-2 0,3 2 0,1 1 0,0 2 1,4-5-1,-3 1-116,0 0 0,3-2 0,-4 1 0,-1 2-159,1 2 1,-1-1 0,-2-1-87,1-2 1,0 0-42,-5 5 1,0 0-1,-1 2-1104,-4 3 1377,-2-4 0,-7 12 0,0-5 0</inkml:trace>
  <inkml:trace contextRef="#ctx0" brushRef="#br0">24768 3611 7958,'9'-8'210,"1"3"311,1 4 1,1 1-372,3 0 1,5-5 0,4 0 0,3 1-45,1-3 1,5 4-1,0-5-347,-1 2 1,-2 1 0,-1 4 240,-1-4 0,0 3 0,1-4 0</inkml:trace>
  <inkml:trace contextRef="#ctx0" brushRef="#br0">25720 3256 7802,'-8'0'1811,"2"0"-1521,6 0 0,0-2 348,0-3-494,-6 4-81,4-6 1,-4 6-129,6-4 0,0 2-113,0-7 0,1 6 121,4-6 0,3 1 1,6-4 28,1 4 0,-1-2 1,0 4-2,0-1 0,-4 4 1,-1-4 65,2 1 0,2-2 1,1 4 95,0 2 0,1-3 19,-1 1 0,0 0 0,0 5 74,0 0-181,1 0 1,-6 0 17,1 0 1,-7 6 36,1 4 1,-4 3 0,-4 1 21,-6 0 0,2 2 0,-1 1 24,-2 2 1,-2 5-100,-1-5 1,0 6-1,-2-3 1,-1 2-89,-2 0 1,-2-1 46,2 6 1,2-2 0,-5-2-41,1-1 0,-4-2 0,3 3-113,0-1 0,-4-7 0,7 2-50,2-3 1,1-2 0,2 0 17,0 0-29,0-6 7,-1 5 188,7-11 0,2 2-91,6-8 1,6-4-1,2-7-78,0 1 0,10 0 0,-4 0 96,2 0 0,-1 1 1,0 2 111,-1 1 0,5 6 1,0-4 99,-2 1 0,-1 1 1,-2 3 196,0-2 1,1 0-85,-1 5 0,-5 2-128,1 3 0,-2 3-110,1 6 1,-3-5 0,-6 1-98,0 1 0,5 2 1,0 1-389,-2 0 1,-1 0 58,-2 0 0,-5 1 0,0-1-411,2 0 1,1-4-41,2-1 876,0-6 0,7 3 0,1-6 0</inkml:trace>
  <inkml:trace contextRef="#ctx0" brushRef="#br0">26346 3184 7958,'0'-7'2098,"0"0"-2020,-6 7 0,2 0 1,-5 0-1,-1 2 465,3 3-491,-6 2 0,5 6 1,-5-2-13,4-1 1,-4-1 48,4 5 0,-2 1 0,0-1 16,1 0 0,2 0 0,-3 2 28,2 3 0,1-3 1,-3 3-3,1-3 0,6-2 1,-4 2 92,1 2 1,3-2-214,4 3 0,0-3 0,0-2 0,0 2-188,0 3 1,0-8 98,0 3 1,4-3-1,3 4-48,1-1 1,0-5 0,3-1-44,-2-2 1,1 4 106,4-5 1,0-1 0,0-4 35,0 0 0,1 0 0,-1 0 28,0 0 0,0-1 35,0-4 0,1-1 1,-1-5-50,0 1 0,0 1 0,-1-5-31,-4-1 1,3 1 0,-6 0-1,2 0 1,-5-1-34,2 1 1,-4 5 46,-1-1 0,-1 2 1,-4-1-10,-5 4 1,-2 4-1,-2 1 36,-1 0 0,3 1 1,1 2-14,1 2 0,1 5 0,-4-4-10,4 2 0,-4 0 0,5 3-184,0-2 78,-4 1 1,5 4-88,-2 0 1,-2 0-597,6 1 190,0-8 0,7 0 624,2-7 0,4 0 0,7 0 0</inkml:trace>
  <inkml:trace contextRef="#ctx0" brushRef="#br0">26829 3227 7958,'8'-1'141,"-1"-3"1,-3-2-1,1-2 1,-2-3 1582,-1-2-1362,-2 6 1,-2 0-147,-3 7 1,-2 2-179,-8 3 0,1-2 0,0 6 114,0 2 0,-1 3 1,3 4-143,2 1 1,-2 5-63,2-6 0,2 6 0,0-3 3,2 1 0,1-3 0,5 3 104,0-2 1,0 4 0,0-5-82,0-2 1,2-1 0,1-2-83,2 1 0,6-7 92,-2-4 1,4 3-1,1-3 1,0 0-85,1-3 1,-1-1-55,0 0 1,0-6-1,1-2-54,-1 0 1,-5-5-1,1 4 84,1-4 0,0-6 1,0-1 21,-2-2 1,-5 0 0,0-4-24,-2 3 1,-2-1 68,0-5 1,0 7-1,-2 3 53,-2 4 1,0 0 0,-5 3 158,-2 2 1,-7 4 0,-1 6-102,2 0 1,1 0 0,2 0-177,0 0 1,4 5 0,3 1-426,0 2 1,2-3-428,5 4 973,0 1 0,7 4 0,1 0 0</inkml:trace>
  <inkml:trace contextRef="#ctx0" brushRef="#br0">27213 3170 7958,'-9'-8'898,"-1"4"1,-1 2-618,-1 2 0,-3 0 0,1 2 1,0 2 228,0 6 1,-1 4-337,1 5 0,0-2 0,0 6-7,0-3 0,4 5 1,2-3-182,2 1 1,-4 2 0,6-5-62,1 2 0,1-4 0,2 1-380,0-3 0,5-2 234,-1 0 1,7-1 0,-1-4-40,3-4 1,1 1 0,2-1-84,3-2 1,-4-1 225,4-2 1,-3-2-1,-2-1 1,1-3 94,-1-2 1,0-2 26,0-4 1,0-2 0,-1-3 168,-3-4 0,1 0 0,-7 0 20,-1-3 1,4 0-1,-2-1 10,-2 3 1,-2 4 0,-2 5 167,-4 1 0,-3 1-184,-6 4 1,4 1 0,1 5-170,-2-2 0,-2 2-436,-1 8 1,5-2-298,-1 6 0,7 1 18,-2 4 0,4-4 1,2-2-386,4-2 1081,3 5 0,12-10 0,2 6 0</inkml:trace>
  <inkml:trace contextRef="#ctx0" brushRef="#br0">27554 3170 7958,'15'-4'267,"-1"-1"28,-6-6 301,4 9 376,-10-10-660,4 10 1,-7-4 23,-4 6-205,-3 0 1,-8 1-1,-1 4 1,-2 4 116,2 4 0,-4 6-114,2 0 0,-1 1 0,2-2 70,-1 1 1,5 5-1,5-4-70,-3 2 1,6-3-1,0 3-43,-1-1 1,6 2 0,-4-4-129,4-1 0,1-2-187,0-2 0,1 0 129,4 0 1,3-6 0,6-3-99,0-4 1,2-1 0,1 0 95,2 0 0,2-1 1,-4-4 49,2-4 0,5-1 43,-5-4 0,0 3 0,-5-10 27,0 1 1,1 2 0,-1-5 36,0-3 0,-6 0 0,-3-1-50,-4 3 1,-1-1 0,0 6-3,0 1 1,-1 3-112,-4 0 1,-3 6-1,-6 1-328,0 2 0,-1 1 65,1 5 1,1 2 0,2 1-1247,2 2 1612,6 6 0,-4-4 0,7 8 0</inkml:trace>
  <inkml:trace contextRef="#ctx0" brushRef="#br0">28336 3270 7748,'-7'0'3983,"0"0"-3547,7 0 145,0 0 192,0-7-465,0 6 0,0-12-150,0 4 1,0 1-1,0-2-29,0-1 0,0 3 1,0-1-97,0-2 1,0-3-28,0-5 0,5 3 1,0-5-9,-2 1 1,0 4 0,0-3-91,2 3 1,0 2 0,-5 0-43,0 0 0,1 4-45,4 1-260,-3 6 235,4-4 1,-6 9 137,0 3 1,-5 2 0,0 8 6,2-1 0,2 5 0,1 1 45,0 2 0,0-3 0,0 5 35,0 1 0,1-2 0,2-1 83,2-2 1,1 4-65,-1-5 1,-2 0-1,5-5 10,-1 0 0,2 0 0,-3 1 5,2-1 0,-3-5 0,4-1 43,3-1 0,0-3 0,2-4 21,1 0 1,-1 0-1,0 0-5,0 0 0,0-4 0,2-3-72,3-1 1,-3-3-1,3-6 1,-2-4-19,2-1 1,-3-1 0,3-6 0,-3 1 11,-2-1 1,0 1-199,0-1 0,-1 6 1,-2 1-1,-3 1 143,-2 4 1,-1 6 0,-5 1 211,0-1 0,0 3-305,0-1 1,-1 6-426,-4-2 1,2 3-315,-7 2 1,5 0-490,-4 0 1,6 2 1339,-2 3 0,-3 2 0,0 8 0</inkml:trace>
  <inkml:trace contextRef="#ctx0" brushRef="#br0">28934 3213 10011,'0'-8'801,"0"2"1,1 6-1579,4 0 1,3 0 776,6 0 0,7 0 0,1 0 0</inkml:trace>
  <inkml:trace contextRef="#ctx0" brushRef="#br0">29431 3085 7915,'0'-10'385,"2"3"330,2 0 1,-2 4-1,1 8-465,-6 4 0,1 4 0,-4 3-105,0 3 1,0-2 0,-6 7 1,3 1 1,4 2 0,-3 0 28,2-4 0,-3 4 1,4-5-142,2 1 1,-4 2-31,3-6 0,-1 0 0,3-3 27,-2 2 1,2-6 0,-3 2-9,4-2 1,-1-1 0,-1 1 90,-2-3-37,0-6 582,5 3-575,0-6 1,0-1 0,0-4-117,0-4 0,5-4 0,1-1-153,2 0 1,0-5 0,3-2 48,-1-1 1,1-2 0,6-4-284,2-1 1,0 1 163,-5 0 1,1 5-1,-1 3 1,0-1 0,0 7 1,0-2 44,1 5 378,-1 8-159,0-3 0,-6 7 0,-3 4 115,-4 5 1,-1 2 0,0 2 273,0 1 0,0 4-161,0 0 0,0 1 0,-1-2 10,-4 0 0,2 1 0,-5-4-137,2-1 0,-4 0 1,4-1 30,-2-4 1,3 2 0,-4-6 1,6 1 151,-2-1-27,3-3-299,2-2 0,2-8 1,3-6-94,4-1 0,4 1 0,2-2-137,4-3 1,-1-1 0,6-5-49,1 1 1,-3 0 0,0-1 64,-1 6 1,-2 0 0,-5 11-5,0 0 0,0 2 213,0 6 0,-6 1 98,-3 4 1,-3 3 0,-2 6-1,0 2-17,0 3 1,-5-3-275,0 3 0,-6 1 0,2-1-211,-4-1 0,-1-1 0,1 0-172,4 2 0,-2-4 1,4-6 609,-1 2 0,-1 2 0,-5 1 0</inkml:trace>
  <inkml:trace contextRef="#ctx0" brushRef="#br0">28322 3767 7930,'-14'0'1280,"6"0"1,3 0-1158,10 0 0,5 0 0,9 0 0,4 0 0,4 0 0,5 0 66,6 0 0,3-1 1,14-2-1,5-2 145,3 2 1,3-4-170,6 3 1,-1-3-1,-2 4-25,-2-2 0,-4 1 0,-6 4-21,-1 0 1,0 0-1,-6 0-34,-7 0 1,0 0 0,-7 0-290,0 0 0,-3 0 0,-7 0-259,-3 0 1,-5 0 0,1 1-684,-3 4 294,-2-3 0,-2 5 852,-2-2 0,-10 3 0,-8 6 0</inkml:trace>
  <inkml:trace contextRef="#ctx0" brushRef="#br0">28820 4023 7930,'0'-14'335,"1"6"1,3 2 0,2 1 2702,2 0-2530,-5 1 0,2 4-423,-10 0 0,2 0-139,-7 0 0,1 4 0,-5 1 50,-1-2 1,1 4-1,0-1-99,0 2 0,-1-3 0,1 4-80,0 2 1,5-3 267,-1 1-43,1 1 0,-4 4 0,4 0 76,4 1-91,3-8 0,2 6-16,0-3 1,2-4 0,3 0-12,4 1 1,4-6-1,2 4 51,4-4 1,-1 1-20,5 3 0,1-4 1,3 4 116,-3-3 0,3-2 0,-5 0 91,0 0 1,3 4 0,-6 1-19,-2-2 0,-1 0-167,-2 2 0,-1-2 0,-2 5-62,-1-1-26,-7 4 0,3-4 38,-6 8 1,-2-6 0,-2-1-13,-6-2 0,-2 5 0,-4-3-54,-3 0 0,-2 3 1,-4-4-92,1 1 0,1-4 1,-4 4-335,3-2 1,-3 4 0,5-5-484,0-2 1,-5 0 63,3 2 1,4-4-1,1 4 905,3-3 0,2-9 0,0-1 0</inkml:trace>
  <inkml:trace contextRef="#ctx0" brushRef="#br0">28336 3312 7222,'-1'-7'-472,"-2"0"285,-2 1 0,0 3 137,5-7 1,0 6 0,2-6 175,3-1-84,-4 5 0,7-5 1,-5 4 100,2-1 3,0 5 0,-5-5-30,0 4 187,0 2 83,0-4-84,0 6 0,-2 0 153,-3 0-78,4 0 1,-7 0 69,3 0 1,2 1-167,-7 4 1,6-2 0,-4 7-50,1 1 0,1 0 1,3 0-57,-2-2 0,-4 1 1,2 4-97,0 0 0,2 0 0,-3 1 76,2-1 1,-5 0-133,1 0 1,-1 1-35,2-1 1,-4 0-1,5 0 1,-1 0-66,-1 1 1,2-1 6,-1 0 0,-4-1 0,5-2-177,0-2 0,0-4 27,4 4 0,2-4-546,-3 5 48,4-7-93,1 3 1,1-6 808,4 0 0,3-6 0,6-2 0</inkml:trace>
  <inkml:trace contextRef="#ctx0" brushRef="#br0">6299 6227 8419,'-8'1'237,"3"4"-266,4-3 1,1 6-1,-2-5 1,-1 3 80,-2 2 1,0-3 4,5 4 29,0-6 28,0 10-30,0-11 0,2 4-27,3-6 0,1-2-43,4-2 1,1 0-80,-7-5 0,6 4 44,-5-4 0,-1 4-93,-4-5 74,0 1 1,0 0-2,0-1 1,-1 7 1,-4-2 0,2 4 46,-7 1 0,2 1 1,-3 2 68,2 2 0,4 1 96,-4-1 1,6-2-63,-2 7 1,3-6 28,2 6 1,0-1-94,0 6 1,0-6-50,0 1 1,2-7 54,3 2 154,-4 2-129,12-5 0,-10 4-47,6-6 1,-5-1 0,2-2-5,0-2 0,-4-1-27,3 1 0,-2-2-83,1-2 0,-2-4 37,3 4 0,-5 3 28,-5 1 1,2-2 8,-7 3 8,1-1 1,-4 7 26,4 2 0,-2-1 226,6 7-66,0-1-24,5 6-37,0-1-167,0-6 33,0-2 0,7-6-87,2 0 0,-1 0-216,1 0 251,1 0 0,3-1 32,-4-4 0,2-3 26,-6-6 0,0 4 22,-5 1 1,0 4 108,0-5-105,-7 7 0,-1-8-16,-6 7 0,0 0 1,0 9 5,6-3 0,-3 6 20,6-4-27,0-2 1,5 6 7,0-3-12,0-4 0,0 7 1,0-3-75,0-4 54,0 6-141,0-7 1,2 0-9,3 0-114,-4 0-165,5 0 0,-6-2 447,0-3 0,7 4 0,1-6 0</inkml:trace>
  <inkml:trace contextRef="#ctx0" brushRef="#br0">6228 6269 10697,'0'-7'3971,"0"0"-3782,6 14 1,2-6-62,6 4 1,0-4-1,1-1 35,-1 0 0,5 0 1,0 0-134,-2 0 1,1 0-1,-1 0 70,2 0 1,5-1-69,-5-4 0,1 2 0,-3-5 0,2 2-29,-1 3 0,2-4-106,-1 3 1,2-3 0,-4 4-58,2-2 1,0-4 0,-5 4-199,1 2 1,-1 0-1,0 0-175,0-2 1,0 0-1,1 5-511,-1 0 0,-5 0 123,1 0 1,-5 0-623,4 0 951,-6 6 0,2 1 592,-10 2 0,-3 4 0,-6-5 0</inkml:trace>
  <inkml:trace contextRef="#ctx0" brushRef="#br0">6299 6454 8199,'-10'0'0,"1"0"323,6 0 594,-4 0 207,7 0-99,0 0 1,7 0-673,2 0 0,4 0-99,1 0 0,0 0 0,2 0-7,3 0 0,-3 0 0,3 0-15,-3 0 1,3 0 0,0 0-60,-2 0 1,3 2-1,-1 1 51,-1 2 0,2-1-304,-1-4 0,0 0 0,-3 0 0,1 0-348,2 0 0,0 0 120,-4 0 1,-1 0-276,0 0 0,0 0 0,0 0-162,1 0 1,-6 0 0,1 0-116,1 0 0,-3 0 0,1 0-670,2 0 1530,-5 0 0,7 0 0,-5 0 0</inkml:trace>
  <inkml:trace contextRef="#ctx0" brushRef="#br0">7877 5942 8107,'-9'0'280,"-1"0"0,1 2 0,-1 1 0,2 4-62,2 0-119,-5 3 40,9-2 0,-2-2-124,8-6 0,-1-1 0,7-4-31,1-5 1,2-2 0,1-3-6,0 1 1,0 2 0,-1 1 72,-4 1 1,4 5 0,-3-3 28,2 2 0,-2-3-47,-1 4 0,-4 0 0,3 7 18,-2 2 0,-1 0 0,-5 5 16,0 2 1,0 7 0,-2 2 77,-3 2 0,-2 2 0,-8 4 16,1 1 0,0-1 0,-2 1-66,-3-1 1,3 0-1,-3 1 30,4-1 1,-1 1 0,-2-1-37,-1 1 1,1-6 0,3-1 0,3-1 37,2-4 0,-2-1-105,2-2 0,4-4 0,-1-2-100,1-2-160,5-1 100,-6-5 0,9-6 0,3-4-109,4-3 1,4-6-1,-1-1-82,-2-2 1,6 4 0,-4-1 0,1 4 154,-1 0 0,4 6 0,-6 1 0,2 0 311,3 0 0,-1 5 1,0-2 109,0 4 1,1 1 0,-1 1-40,0 4 1,-1-2-1,-4 7 1,-3 1-198,1 1 1,-6 3 0,4-1 0,-2 0-261,2 0 1,-4 2-1,4 1 1,-3 2-279,-2-1 0,0-2 0,0-2-90,0 0 0,0-4 1,1-3 615,4 0 0,3 4 0,6-3 0</inkml:trace>
  <inkml:trace contextRef="#ctx0" brushRef="#br0">8360 6028 8087,'0'-14'-19,"-1"-1"523,-4 1 0,2 0 602,-6 0-629,5 6 0,-8 3-399,2 10 0,2 3 0,0 6-23,2 0 1,-5 2 0,3 1 69,0 2 1,0 5 0,5-4 41,-2 3 0,1-1-72,4 1 0,0 4 1,0-5 42,0 0 1,0 4 0,0-6 32,0 2 1,1-4 0,2 1-22,2-3 1,6-2-28,-1 0-85,2-6 1,3 3 0,-1-6 0,0-2 3,0-2 1,0-1-137,1 0 1,-1-6 22,0-3 1,0-4 0,-1-1-134,-4 0 1,4-1 0,-5 1 13,0 0 1,-2 0-1,-6-1-394,0 1 323,0 0 1,-6 1 198,-4 4 1,-2 3 0,-2 6-11,-1 0 0,1 1 0,0 4 36,0 4 0,1 6 0,2 2 71,2 2 0,5 0 1,0-5-220,2 0 0,2 1 1,0-1-412,0 0 1,2-5 227,2 1 1,4-5 366,6 4 0,1-6 0,-1 4 0</inkml:trace>
  <inkml:trace contextRef="#ctx0" brushRef="#br0">8830 6028 8244,'-7'-14'822,"4"4"19,-6 1-554,6 5 0,-10-2 1,5 8-1,-1 2 28,-1 6 0,1 4 0,-6 3-80,1 2 1,0 7 0,0-3-15,-1 4 0,3 2-128,2-1 1,2 1 0,5-3 0,-1 0-16,0-3 0,3-5-141,1 1 1,1-3-1,3-2-4,0 0 1,7-6 0,-1-3 15,2-4 1,3-1-1,-1 0-12,0 0 0,0-1 0,2-4-127,3-5 0,-3-4 22,3-5 1,-3 3-1,-4-4 18,-2-1 0,1 4 1,-6-7-36,-2-1 0,3 3 0,-1-2 103,-2-1 0,-6 0 0,-4 1 27,0 5 0,-3 3 1,-4 4 217,0 2 0,-5 4 1,0 6 90,1 0 0,3 1-323,0 4 0,3-2 1,1 7-465,1 1 1,7 1-10,-2 3 0,10-1 0,6-2-1253,6-2 1795,6 3 0,5-12 0,0 5 0</inkml:trace>
  <inkml:trace contextRef="#ctx0" brushRef="#br0">9142 6028 8199,'0'-14'280,"0"-1"0,0 1 1227,0 0-1077,-6 6 1,-2-3 0,-6 6-56,0 2 1,0 1-1,-1 4-291,1 3 1,5 3 0,-1 7-32,-1 4 1,3-1 0,0 4-41,2-2 1,1 6-1,5-3 48,0 4 0,0-3 0,0-2-104,0-1 0,5 2 98,0-4 0,4 5 1,-2-5-1,0-3 262,5-5 1,0 0-192,2-6 0,1-1 0,0-4-70,4 0 0,-3 0 1,3 0-42,-3 0 0,-2-1 0,2-4-6,3-4 0,-8-4 1,3-1-158,-1-1 0,-2 1 84,-2 0 0,-1-5 0,-5-1-18,2-3 1,0 6 0,-7-4-34,-2 1 0,-4 4 0,-7-3 26,1 3 1,-5 7 0,0 1 38,2 2 0,1 1 0,2 5-99,0 0 0,-1 5 0,1 1-359,0 2 0,5 1 52,-1 6 1,7-6 0,-2 1-467,4 1 0,2 0 376,4-2 1,4-1-1,9-5-395,1 2 941,6 0 0,-3-12 0,7-1 0</inkml:trace>
  <inkml:trace contextRef="#ctx0" brushRef="#br0">9541 5971 8199,'6'-22'-209,"-5"1"302,4 7 0,-3 0 1,-2 0 870,0-1 0,-2 6-622,-3-1 0,-2 7 1,-8 0-81,1 6 0,0 7 1,-2 7 63,-3 2 0,5 6 1,-2-1-10,5 3 1,3 3-1,-1 1-53,4 3 1,3-6-110,2-4 0,2-2 0,3 2 1,4-5-1,4-4 0,1-2-54,0-4 1,0-2-1,2-7-176,3 0 0,-3 0 0,5 0 110,-1 0 1,-4-7-1,3-2-10,-3-4 1,-4-1 0,-1-2 35,-1-3 1,-5 2-61,4-7 1,-6 5-1,2-4 1,-3-3-90,-2 0 1,-7-3-368,-2 1 0,-4 1 0,-1 3-514,0 5 1,-1 5-1660,1 4 2628,0 4 0,0 12 0,0 2 0</inkml:trace>
  <inkml:trace contextRef="#ctx0" brushRef="#br0">9896 6213 8073,'0'-10'1413,"0"1"-168,0-2 0,2 0-871,2 1 0,-1 2 29,7 3 0,-5 2-22,4-6 1,-4 4-237,4-4 1,-4 1-1,3-3 31,-2 1 1,5 1 0,-3-6-23,0 1 1,3 0-1,-4 0-17,0 0 1,-2-2 0,3-2 32,-2-1 1,4-1-127,-5 1 1,4 3 0,-4-3-135,-2 3 1,3 2-34,-1 0 258,0 6-291,-5-5 0,1 12 39,4-4 0,-3 5 0,2 5 94,-2 4 0,-2-1 0,0 2 31,0 1 1,0 1-1,2 3 21,2-1 0,-2 0 1,4 0 109,1 0 1,-6 1 0,4-1-10,-4 0 0,4 5 0,2 0 102,0-2 0,-2-1-173,5-2 1,-6 1 0,4-1-1,0-2 50,0-2 1,-3 3-45,4-4 0,-1-1 1,3 0-1,-1-2 39,1-3 0,1-1 1,3-2 58,-1 0 0,-1-2 0,-2-1 0,-2-3 76,2-2 1,0-2 0,0-4-153,-1 0 1,-2-5 0,3-1 0,-3-3-18,-2-2 1,0-2 0,-3 0 0,2 2-116,-2 2 0,-1 0 0,-2 0-279,0 4 0,0 3-763,0 2 1,0 4-199,0 1 1,-2 7-1,-1 2 556,-2 8 0,1 5 0,4 1 0,0 0 729,0 0 0,-7 1 0,-1-1 0</inkml:trace>
  <inkml:trace contextRef="#ctx0" brushRef="#br0">10607 6127 8073,'0'-8'5292,"0"-4"-4141,0 10-1074,0-4 1,0 7-3553,0 4 3475,0 3 0,6 6 0,2 0 0</inkml:trace>
  <inkml:trace contextRef="#ctx0" brushRef="#br0">10891 5928 8073,'0'-14'621,"5"0"0,1 1 1,1 2-1,1 3 524,-1 2 1,-3 3 0,2 7-942,0 6 0,-4 4 1,3 4-56,-4 1 0,-1 6 0,0-3 41,0 0 1,0 5 0,0-5-35,0 0 1,0 0-52,0-3 0,5-3 0,0 3 16,-2-3 1,-2-2 0,-1 0 97,0 0 1,0-4-116,0-1-96,0-6 33,0 4 0,2-7 0,1-2-90,2-3 1,0 2 0,-5-6-149,0-2 1,4-2 0,3-1-87,0 0 1,1-2-1,3-3-94,-1-5 0,-1 2 1,6-2-222,-1-1 0,0 0 0,-1 1-131,-4 5 0,4 3 664,-4 2 0,-1 0 113,2 0 1,-2 4 0,3 2 382,-2 2 0,-4 1-94,4 5 0,-6 2-56,2 3 1,2 3 3,-3 6 1,1 0 0,-5 0-20,0 0 1,0 1-1,0-1 62,0 0 0,0 0-201,0 1 1,0-1 0,-2-2-18,-2-2 159,2 3-341,-4-12 95,6 5 8,0-6-90,6 0 0,2-1 1,6-4-296,0-4 0,1-6 0,0-2-29,4-2 0,-3-5 0,3 4 99,-3-2 0,-2 3 0,0-2 304,1 5 1,-6 1 226,1 10 145,-1 0 1,-1 7 0,-2 2 27,1 6 1,-6 4 0,4 5 112,-3 5 0,-2-2 1,-2 2-216,-3 1 1,4-3 0,-6 2-755,1 1 0,4-3 0,-2 0-98,2-1 1,-3-1 0,1-2-1356,0 1 0,1-2 148,-1-8 1741,2 4 0,-11-5 0,5 6 0</inkml:trace>
  <inkml:trace contextRef="#ctx0" brushRef="#br0">7749 6810 8081,'-14'0'-57,"1"-2"0,2-1 0,3-3 0,0-1 0,2-1 423,0 0 1,1 4-19,5-6 1,2 7 17,2-2 1,4 4-100,6 1 0,1 0 0,0 0-43,4 0 0,-1 0 0,5 0 0,3 0 0,1 0 1,1 0-38,1 0 1,4 0 0,1 0 18,3 0 1,1 0-1,6-2-19,3-3 0,-1 4 0,6-4-24,2 4 1,1-4 0,4-1-20,2-2 1,-2 4 0,4-2-103,0 0 1,0 4-1,5-4 24,-1 0 0,-3 4 1,4-3 4,-1 4 1,-3-4-1,4 0-104,-1 2 0,-6 1 0,4 1-19,-2-4 0,-1 4 0,-7-4-83,-3 3 0,4 2 0,-6 0 44,1 0 0,1-4 0,-6-1 65,-1 2 1,-3 1 0,3 2 9,-5 0 1,1 0 0,-5 0 42,1 0 1,4-5-1,-5 1 5,0 0 1,4 3-1,-5 1-18,1 0 0,-3 0 1,3 0-1,-1 0 1,3 0 0,-3 0-49,1 0 1,-3 0 0,4 0 7,-3 0 1,0 0 0,-6 0 3,0 0 0,1 5 0,-1-1-12,1-1 0,-1-1-50,1-2 1,-1 2-1,1 1-36,-1 2 0,-4-1 0,-2-4-7,-2 0 1,6 0 0,-4 0-139,0 0 0,0 0 0,-5 0-396,2 0 1,0 0-812,-5 0 1472,-6 0 0,-8 0 0,-8 0 0</inkml:trace>
  <inkml:trace contextRef="#ctx0" brushRef="#br0">9569 7009 8109,'0'-10'605,"0"1"0,0-2 2978,0-2-2870,0-1 1,0 4 140,0 1-683,-6 6 0,-2-4 1,-6 7 3,-1 0 0,1 0-267,0 0 1,0 5 0,-2 1-40,-3 2 1,3 0 0,-4 3-15,-1-1 0,5-2 0,-3 3 179,3-2 0,-2 1 49,-1 4 1,1-5 354,9 1 29,-4-1-339,12 6 0,-6-6-53,7 1 1,7-6 0,2 4 11,4-2 0,1-1 0,0-3-28,0 3 0,7-4 1,1 4-42,0-4 1,5 4 0,-3 0 6,2-2 1,-2 0 0,-2 0 49,-1 2 1,4 1-18,-1-1 1,-4-3 0,1 4 24,-1 0 1,-4-2 0,5 3 78,-1 0 1,-4 2 0,3-2-110,-3 0 1,-2-2 0,0 5 34,0 1 0,-1-3-47,-3 1 1,1-4 0,-5 4-65,2 2 0,-5 2-34,2 1 0,-4 0 0,-2 1 89,-4-1 0,2 0 0,-7 0 75,-1 1 1,-6-6 85,-2 0-167,0 1 1,-2 4 2,-2 0 0,1 1 1,-2-1-7,-1 0 1,-4-1-1,-2-2-34,-2-2 0,-5-4 1,3 3-137,-2-2 1,6-1 0,-2-5-577,3 0 0,3 0 0,2 0-774,1 0 1,7 0 102,-2 0 0,3 0 1394,2 0 0,-1-6 0,1-2 0</inkml:trace>
  <inkml:trace contextRef="#ctx0" brushRef="#br0">12014 6753 7939,'0'-8'75,"0"0"1103,0 3-196,0 4-893,0-6 1,-1 9 0,-2 3 67,-2 4 0,-1 4-143,1 1 0,3-5-32,-2 1 0,2-1 120,2 6 14,0-7 202,0-2-147,0-6-170,0 0-116,0-6 65,6-2 0,-3-7 31,7 1 1,-5 0 15,4 0 0,-6 0-2,2-1 485,-3 1-490,-2 6-317,0 2 1,0 17 45,0 3 0,0 4 281,0-4 0,0 0 0,0 0 0</inkml:trace>
  <inkml:trace contextRef="#ctx0" brushRef="#br0">12839 6909 8069,'0'-14'100,"0"0"0,0 0 0,0-1 1081,0 1 1,2 5 424,2-1-862,-2 7-654,4-3 0,-7 10 0,-2 3-2,-2 1 1,-5 1 0,4 5-119,-2 1 1,-1-1 0,-4 0 0,2-1-114,1-4 0,3 4 0,-3-4 7,5 4 1,-1-4-1,1 1 92,2 1 0,2-3-13,1 1 0,0-4-17,0 4 0,1-5 44,4 0 1,-2-2 0,6-1-60,3 4 1,0-3 64,2 3 0,1-4 1,-1 1 9,0 2 1,0-2 0,0 3 29,1-4 1,-1-1-1,-1 2-7,-4 3 0,4-4 3,-4 4 1,-1 1 76,2-1 0,-7 1-25,1-1 0,-2 3 1,-2 6-58,0 0 0,-2-4 1,-2-1-21,-6 2 1,-1 2 0,0 1-32,2 1 0,-1-1 0,-4 0-184,0 0 0,-1 0 1,1 1-141,0-1 1,5 0-1,-1-1 1,1-2-797,1-2 0,-5-6-393,4 2 1557,2-3 0,-5-9 0,4-1 0</inkml:trace>
  <inkml:trace contextRef="#ctx0" brushRef="#br0">12811 6895 8069,'0'-14'1089,"0"6"1,1-3 142,4 6-962,-3 0 0,10 5 1,-2 0-1,2 0-205,2 0 0,7-1 0,3-2-202,3-2 1,-1 0 0,0 5-82,-3 0 0,1 0 0,5 0-607,-1 0 1,-4 0 0,-1 0 824,3 0 0,1-6 0,1-2 0</inkml:trace>
  <inkml:trace contextRef="#ctx0" brushRef="#br0">13337 6781 12732,'0'14'1202,"0"1"-1013,0-1 1,0 0-73,0 0 0,-5-4 1,0-1-15,2 2 1,-3 2-1,1 1 1,2 0-92,1 1 0,-2-6 0,-1 1-58,2 1 0,1-3 1,0-1-78,-2 0 1,2 4-90,-3-2 19,4-2 143,1 5 1,0-9-45,0 7 77,0-7 0,1 3 7,4-6 1,-2 0-59,7 0 0,-2-1 1,3-2-1,-2-2-5,2 2 1,2-4-1,1 3 2,0 0 0,1-2 0,-1 1-47,0 2 0,0 0 0,0 0-305,1-2 1,-1 0 38,0 5 0,0 0 0,1-1-339,-1-4 0,0 4-124,0-4 1,-4 3-756,-1 2 1602,1 0 0,4 0 0,0 0 0</inkml:trace>
  <inkml:trace contextRef="#ctx0" brushRef="#br0">13649 6795 8069,'-7'-6'1361,"0"5"1,6-7-199,-4 3-678,3 3 1,-4-2 0,6 8-29,0 6 0,0 2 0,2 4-153,2 3 1,-2-3-1,3 5-56,-4-1 0,-1 1 0,0 4-104,0-1 0,0-1 0,0 4-93,0-3 1,-6 3 0,-2-4-147,0 4 0,-5-5 0,6-1 0,-3-2-279,1 0 0,4 4 0,-5-4 0,1-1-427,1-2 1,-3-2 0,6 0-1439,2 0 1525,2 0 1,2-6 0,4-3 713,4-3 0,4-9 0,1-1 0</inkml:trace>
  <inkml:trace contextRef="#ctx0" brushRef="#br0">13920 6980 8069,'8'-6'-134,"-2"-2"1942,-6-6-67,0 0-1477,0-1 0,-2 9 1,-1 6-160,-2 8 1,-6 5 0,3 1-4,0 0 0,-4 0 1,4 2 19,0 3 1,-3-3 0,5 4-23,-2 1 0,5-5 1,-2 3 53,3-4 1,2 0 0,0-1 102,0 0 1,7-1 0,2-2 14,4-2 1,3-6 0,1 2-107,2-3 1,6-2 117,-1 0-271,3-7 0,1 4 0,1-6-64,-1-2 0,0-4-122,1-3 1,-5 0 0,-1-4-1,1 0 9,-2 0 0,-1 0 0,-7-4 126,0 3 0,-6-6 1,-3-4 13,-4 2 1,-7 2 0,-5 4 26,-6 1 0,-6 8 1,-5 1-50,0 3 0,-2 9 0,-2-1-170,-1 2 0,-5 4 1,5 2-395,1 6 0,8 2 14,5 3 596,10-1 0,-4 0 0,5 0 0</inkml:trace>
  <inkml:trace contextRef="#ctx0" brushRef="#br0">14773 6994 7674,'0'-9'99,"1"1"1,2 0 0,4 2 0,-1-2 0,2 2 990,0-1 0,-5 1-637,2 1 323,3 4-532,-7-6 0,6 9 0,-6 3 0,2 4 94,2 4 0,0 3-240,-5 3 1,0-2 0,0 5 16,0-1 1,0 2 0,0-4 12,0-1 1,0-3 0,0 0-76,0-1 0,0 0-219,0 0 220,0 1 188,0-8-81,0 0 1,0-9-280,0-3 1,0-2 50,0-8 0,0-1 0,0-1 1,1-3-36,4-3 0,-3 1-120,2-1 1,3-4 0,-1 5-63,2 0 1,-3-1 0,4 6 219,2-2 0,2 0 42,1 5 1,0 6 34,1 3 0,-6 4 0,0 1-109,3 0 0,-5 1-201,3 4 1,-1 3-138,6 6 1,-3-4 0,-1-1-131,-1 2 0,-1-4 0,5-1-90,1 0 0,-6-3 0,1 5 654,1-1 0,1-3 0,3-4 0</inkml:trace>
  <inkml:trace contextRef="#ctx0" brushRef="#br0">15213 6952 8246,'8'-2'604,"-3"-2"1,-2 2-341,2-3 0,-2 4 448,7 1 1,-1 0-386,5 0 1,1 0 0,-1 0-157,0 0 1,0 0 0,2 0-56,3 0 0,-3 0 1,3 0-220,-4 0 0,0-2-557,-1-3 539,0 4 0,-4-6 0,-3 6-693,0-4 571,-2 3 1,-12-9-1,-2 7 12,-4 1 1,-1 1 0,0 2 91,-1 0 0,0 0 125,-4 0 1,3 0 0,-3 0 0,3 2 20,2 2 116,0 4 0,1 6 0,2 1 142,2-1 1,5 0 0,0 0 7,2 0 0,2 1 1,0-1-121,0 0 0,2 0 0,1 1-42,2-1 0,4 0-189,-4 0 124,6 0 0,-8-4 1,5-1-155,-2 2 1,5-3-74,-1 2 1,-2-5-3,1 4 0,1-6 0,4 2-147,0-3 1,0-2 0,0 0-75,1 0 0,-1 0 0,2-2-1059,3-3 1463,-4 4 0,12-18 0,-5 3 0</inkml:trace>
  <inkml:trace contextRef="#ctx0" brushRef="#br0">15668 6909 8029,'0'-14'375,"0"4"235,0 1 0,0 4 894,0-4-92,0 6-1070,0-4 1,2 7 0,1 2-16,2 3 1,4-2 0,-4 6-95,-2 2 0,4 2 0,-3 1-31,-1 0 1,4 1 0,-2-1-120,-2 0 1,-2 0-1,1 0-9,3 1 1,-4-1-35,4 0 0,-4 0 1,-1 1-57,0-1 0,0 0-100,0 0 1,2-1 68,3-4 1,-2 2 153,6-6 0,-4 0-43,5-5 0,-1 0 0,4-2-36,-4-2 0,4-4 0,-4-7 42,4 1 1,1-2 0,0-3-50,1-4 0,4 1 0,0-2-5,-2-1 0,-1-7 0,-2-1-11,0 1 0,0 2 0,-1 2-52,-3-1 1,1 7 250,-7 3 0,3 4-465,-3 0-830,-2 7 291,4 2 0,-7 6 0,-2 2-140,-2 2 0,-2 0 52,3 5 1,2-4 887,-3 4 0,-2-6 0,-1 4 0</inkml:trace>
  <inkml:trace contextRef="#ctx0" brushRef="#br0">12896 6511 8143,'0'-9'303,"2"1"0,2 1 0,6 4 77,2 2 1,15 1 0,8 0 0,11 0 0,11 0 0,9-2 0,10-1 57,-34 1 1,1-1 0,2 1-1,2-1 1,3 3 0,1 0-227,1 0 1,0 0 0,1 0 0,0 0 0,2 0 0,1 0-224,-2 0 0,1 0 1,-4 0-1,0 0 1,1 0-1,1 0-22,-2 0 1,-1 0-1,-6 0 1,0 0-1,-2 0 1,0 0-91,37 0 0,-7 0 1,-8 0-85,-7 0 1,-5 0-555,0 0 1,-8 0-1,-8 0-420,-1 0 0,-8 0 0,-8 0-932,-3 0 2113,-2 0 0,0-6 0,0-2 0</inkml:trace>
  <inkml:trace contextRef="#ctx0" brushRef="#br0">13465 5786 8050,'0'-9'2551,"0"-1"-2272,0 7 0,0-2 0,0 10 1,0 4 188,0 4 0,-2 1 0,-1 2-170,-2 3 0,0-2 0,5 6-110,0-3 0,0 4 1,0-4-21,0 2 1,0-4 0,0 1-45,0-3 1,-4-2 0,-1 0-119,2 0 0,1 0-105,2 1 1,0-1 58,0 0 0,0-4-286,0-1 206,0-6 115,0 3 0,0-7 1,0-4-102,0-4 1,7-4 0,2-1-235,4 0 0,-4-7 0,1-1 14,1 0 1,1 0 0,3 4 221,-1-1 0,0 0 0,0 7 47,0 2 1,1-1 143,-1 7 0,-5-1 101,1 5 1,-1 0 82,5 0 1,-6 6-1,-1 4-75,-1 2 1,-4-2 0,2-1-32,-2 2 0,-2 2-118,0 1 1,0 0-32,0 1 1,0-1-2,0 0 1,-2 0 73,-2 0 309,2-6-396,-4-1 0,6-9 0,0-3-65,0-4 0,1-4 1,2-1-32,2 0 0,6-7 0,-3-1-56,0 0 0,5-3 0,-4 6 0,4 1-63,1 3 1,0 0 0,0 3 184,1 2 0,-1-1 1,0 6 177,0 2 0,1 2-12,-1 1 1,0 4-1,-1 3 1,-2 1 106,-2 3 1,-4 1-196,4 3 1,-5 4 0,0 0-67,-2-2 0,3-1 1,-1-2-1,-1 0-176,-1 0 0,-2 1 0,0-1-401,0 0 0,0 0 0,0 0-382,0 1 1,2-6 0,2-1-704,6-2 1678,2-1 0,3-11 0,-1-2 0</inkml:trace>
  <inkml:trace contextRef="#ctx0" brushRef="#br0">14190 5857 8078,'0'14'3521,"0"1"-3039,0-1 1,0 0-1,0 0-314,0 0 1,0 1 0,0-1-263,0 0 1,0 0-1,0 1-566,0-1 1,0 0-1928,0 0 2587,0-6 0,6 5 0,2-5 0</inkml:trace>
  <inkml:trace contextRef="#ctx0" brushRef="#br0">14303 5772 8078,'-9'-14'659,"0"-1"1021,-1 1-233,2 6-340,2 2-1075,6 6 0,1 2 1,3 2-605,0 6 0,7 2 208,-1 3-143,2-1 0,-2 0 349,-1 0 0,-4 5 0,3 0 179,-2-1 0,-1 2 0,-5 1 375,0 1 1,5-5 0,0 4-2,-2-1 0,-2-4 0,-1 3 363,0-3 1,0-2 53,0 0 0,0 0 233,0 1-720,0-7 0,0-1 489,0-2-639,0-3-255,0-9 0,2-2-29,3-10 1,-2 3 0,6 2-318,2 0 0,2-7 1,1-2 26,0-4 1,2-3-1,3-2 124,5-1 1,-2 4 0,0 7 279,-1 2 0,-2 6 0,-4 6 420,4 1 0,-3 3 1,3 4 165,-3 0 1,-2 1 111,0 4 1,1 4 0,-1 9-107,0 1 0,-6 0 0,-2-5-578,1 0 1,-4 0 0,5 1-623,-2-1 0,0 0 0,-1 0-930,4 0 1,-1-1 0,2-2 1532,1-1 0,8-1 0,3 5 0</inkml:trace>
  <inkml:trace contextRef="#ctx0" brushRef="#br0">16777 6468 7959,'0'-14'-184,"-6"0"589,4 6 0,-4 0 1,6 4 339,0-6 1,0 2-233,0-1 0,5-1 696,0-4-350,-1 6-336,-4 2-377,0 6 0,-4 6 0,-3 4 4,-1 2 0,4 4 1,-4 1-1,0 2-111,0-1 0,5-3 0,-2 0-113,4-1 0,1 0 84,0 0 1,0-4-2,0-1-74,0-6 119,0 4 1,1-7-59,4 0 1,-2-5-1,5-1-240,-2-2 1,1-2 0,-4-4 11,1 0 0,3-2 0,-4-1 0,2-2 45,-2 1 0,-2 3 1,-1 0-184,0 1 785,0 0-198,0 6 1,-1 3 51,-4 10 0,3 3 1,-4 6-1,0 0 32,-4 1 1,4-1 0,0 0-148,-1 0 1,6-4 0,-4-1-340,4 2 1,1-3-809,0 2 1,1-1 992,4 5 0,9-6 0,8-1 0</inkml:trace>
  <inkml:trace contextRef="#ctx0" brushRef="#br0">17716 5857 8018,'0'-14'351,"0"0"0,0 0 1,0-1 559,0 1 1,0 0-1,1 1 57,4 4 0,-2 2 165,7 7-752,-1 0 1,4 2-244,-4 3 0,-2 3 1,-7 7-1,0 3 108,0 1 0,0 1-109,0-1 1,0-1-1,0 5 1,0 1 37,0-2 1,0 3-231,0-6 63,0 7 1,0-9 0,0 5-19,0-1 0,0-1 1,0-2-52,0 1 0,0 4 0,0-2-3,0 1 0,0-5-28,0 2 1,0 2-276,0-2 1,0 0-412,0-5-247,0 0-96,0-6 627,0-2 0,0-7 0,0-4 1,0 2-322,0-7 447,0 7 1,0-5-780,0 4 488,0 2 1,4-11-39,1 4 697,0-4 0,1-1 0,2 0 0</inkml:trace>
  <inkml:trace contextRef="#ctx0" brushRef="#br0">17915 5743 7306,'0'-9'648,"0"-1"233,0-1 0,0 4-329,0-3 0,-7 7-217,-2-2 0,1 4-130,-1 1-147,-1 0 0,-2 1 0,0 2 70,3 2 0,4 1 0,-3-1 74,2 5 0,0-3-88,1 3 1,-1-1 0,-5 6 42,1-1 1,7 0-1,-3 0 59,-1 1 1,6 3 0,-4 1-85,3-1 1,2-1 0,0 1-1,0 1 22,0-2 1,0-1-90,0-2 0,0 0 1,0 0 54,0 1 0,2-1 1,1 0 22,2 0 1,0 7-58,-5 2 1,0-7 0,1-2 9,4-1 0,-3 0 1,2 1-28,-2 0 1,-2-4 0,0-1-10,0 2 1,5-3 0,-1 2-22,-1 1 0,4-4 0,-1 1-2,2-1 1,-3-1 0,4-3-115,2 2 1,-3 0-1,2-5 33,1 0 0,1 0 0,4 0 24,3 0 0,-3 0 0,3-2-134,-3-3 1,-2 2-1,0-6 40,0-2 1,1 3 0,-1-2 32,0-1 0,-5-1 0,-1-3-18,-1 1 1,-1 2-1,-3-1 27,2-1 0,0 7 0,-5-7 34,0 1 0,-2 7 0,-3 0 22,-4 0 1,1 4-1,-2-3-16,-1 4 1,-1 1-1,-2 0 13,-1 0 1,0 0 0,-3 1 106,-1 4 1,0-2 0,5 7 60,0 1 0,0-3 1,1 1 110,3 2 1,-2 2-191,2 1 0,4 0 1,0-1-282,-1-4 1,6 4-187,-4-4 0,3-1 0,4 0-575,3-2 0,3-1-286,6-5 1,5 0 1257,0 0 0,12-12 0,-1-4 0</inkml:trace>
  <inkml:trace contextRef="#ctx0" brushRef="#br0">18441 5800 7956,'-2'-9'202,"-2"-1"1,-6 1-1,-3 1 421,-1 3 0,5-1 0,-1 1-313,-1 2 1,-1 6-1,-1 3-80,3 2 0,-2 0 0,2 3 63,-2-1 1,2-1-164,1 6 1,4-1-1,-3 0 1,2 2 131,3 3 1,-1-2-262,0 7 1,2-5 0,-3 3 41,4-2 1,1 4-1,0-3-51,0 1 0,1-3 1,3 3 60,0-2 0,6-1 0,-4-5-42,2 1 1,1-3 0,6-2-59,-1-5 1,2 1 0,1-1 12,2-2 1,6-2-1,-3-2-62,1-4 0,3-3 0,-2-6-178,3 0 1,-3-2 0,-2-1 72,-2-2 1,4-5 0,-5 3 162,-2-1 0,-6-1 0,-3-7 29,-1-4 1,-3 4-1,-5-3 91,-4 3 0,-4 2 0,-9 1-4,-1 3 1,-1 5 0,1 10-21,-5 4 0,-3 3 1,-1 6-162,-1 5 1,7 1-1,2 10-434,-1 1 1,10-6 0,-2 6-207,6-1 0,2-2 743,5 6 0,0-7 0,0 3 0</inkml:trace>
  <inkml:trace contextRef="#ctx0" brushRef="#br0">19152 5829 7986,'8'-10'230,"-2"2"1,-1 0 0,-1 1 1997,0-4-1394,-3 4-735,-1 1 0,-6 6-45,-4 0 1,-2 5-1,-2 1-22,-1 2 1,1 1 0,-2 4-94,-3-4 1,5 4 0,-2-3 0,5 2 8,0 2 0,0-4 85,2-1 1,-2 1 0,6 4 12,2 0 1,1-4-6,2-1 1,0-4 9,0 4 0,6-4-33,4 5 0,3-7 0,1 2-49,0-4 1,5-1 0,0 0 10,-2 0 0,-1 0 0,0 0 16,3 0 0,-3 0 0,3 0-3,-4 0 1,0 5 2,-1 0 1,0-1-2,0-4 1,-4 5-141,-1 0 1,-6 6-77,2-2 0,-3-1 1,-4 2-4,-3 1 1,2-3 0,-6 1-132,-2 2 0,0-3 0,0 0 62,1-2 0,1 4 0,-6-4 33,1 2 1,5-3 0,-1 3-230,-1-2 0,3 3-266,-1-4 755,6 0 0,-10-5 0,5 0 0</inkml:trace>
  <inkml:trace contextRef="#ctx0" brushRef="#br0">17375 6696 8005,'-15'0'233,"1"0"844,0 0-893,6 0 0,3 0 1,10 0 84,4 0 0,1 0 1,3 0-4,2 0 0,9 0 1,1 0 28,7 0 0,0 0 161,5 0-308,1-6 0,7 4 1,2-4 95,5-1 1,3 4 0,4-6-52,2-2 0,6 3 0,7 0-21,2 2 0,-2-4 0,-4 4 1,-1-2-68,4-3 1,-5 5-91,-7 1 0,-2-2 0,-2 3 0,0-1-97,-1-1 0,-5 4 0,-4-3-70,-2 4 1,-3 1 0,-1 0-151,-3 0 1,2 0-1,-7 0-266,-1 0 0,-7 0 0,-3 1-54,-2 4 1,1-3 0,-4 4 0,2-1-331,-1-1 1,-7 6 308,-2-5 643,-6-1 0,10 3 0,-5 1 0</inkml:trace>
  <inkml:trace contextRef="#ctx0" brushRef="#br0">17574 7108 7529,'0'-9'4262,"0"-1"-3796,0 7-218,0-3 0,1 7 1,2 4 148,2 5 1,0 2-204,-5 2 1,0 2-48,0 3 1,0-3 0,0 3 0,0-3 121,0-2 0,-2 2-274,-3 3 1,4-4-1,-4 4-101,4-3 0,1-2 0,0 1-47,0-1 1,-5 0 0,0 0-31,2 1 1,1-6 0,2 0-213,0 3 1,0-5-359,0 3 0,0-1 0,0 1-1477,0-1 1188,0-5 1042,0 2 0,0-6 0,0 0 0</inkml:trace>
  <inkml:trace contextRef="#ctx0" brushRef="#br0">18100 7080 7939,'0'-14'2498,"0"-1"-2163,0 7 0,1 2 0,2 8 58,2 2 0,0 0 1,-5 5-209,0 2 1,0 2 0,0 3-12,0 3 0,-2-4 1,-1 6-34,-2-1 1,-1-4-1,3 5-106,-2-1 0,0-4 1,4 3 1,-4-3 0,4-2 1,-4 0-103,3 0 0,2 1-159,0-1 1,-5 0-489,1 0 1,-1-4-907,5-1-494,0-6 99,0 4 2013,6-7 0,2-7 0,6 0 0</inkml:trace>
  <inkml:trace contextRef="#ctx0" brushRef="#br0">18356 7137 7893,'-2'12'368,"-1"-1"0,-2-1 0,2 1 1,1 2 83,2 1 1,0 0-1,0 0 1,0 0-279,0 1 1,0-1 0,0 0 49,0 0 0,0 0-218,0 1 0,0-6-41,0 1 10,0-1 223,0-1-97,0-2 0,0-7-126,0-4 0,0 2 0,0-7-177,0-1 0,5-1 1,1-4 34,2-3 1,2 2 0,4-6 3,0 3 1,0-5-1,1 3 61,-1-1 0,0 3 41,0 6 0,1 1 1,-3 2 51,-2 1 0,2 6 199,-2-6 1,2 7 101,3-2 1,-6 4 36,1 1 0,-6 6-165,6 4 0,-7 2 1,2 2 11,-4 1 0,-1-6 28,0 1-107,0-1 0,0 5-15,0 1 0,0-1-26,0 0 0,-1-5 17,-4 1 0,3-5 22,-2 4-275,2-6 173,2 4-21,0-7 1,0-2 0,2-3-220,2-4 0,3-4 65,2-1 1,5 0 0,-1-2-102,4-3 1,2 3 0,-4-4 53,-1-1 1,0 5-1,2-3 192,3 4 0,-8 5 0,3 2 165,-1 2 0,-1 1 193,3 5 0,-1 0-24,0 0 0,-6 2 1,-3 2 79,-4 6 0,4 3 0,0 1 167,-2 0 0,-2 5-304,-1 0 1,0 0-1,0-5-75,0 0 0,5-4 0,0-1-232,-2 2 1,-1-3-289,-2 2 1,1-7-1,2 3-1248,2 0 1,1-4 1602,-1 3 0,3-4 0,6-1 0</inkml:trace>
  <inkml:trace contextRef="#ctx0" brushRef="#br0">18057 7307 6621,'-8'0'4551,"2"0"-3946,6 0 183,0 0-746,0 7 0,-5-4 0,0 6 60,2 2 0,2-3 32,1 2 183,-7-1 56,6 5-59,-6-6 189,7-1-235,0-7 1,0-7-303,0-2 0,7 1 1,1-2-48,-1-1 1,6-1 22,-3-3 1,2 1 0,2 0-15,1 0 0,-6 4 0,1 1-56,1-2 0,-3 3 1,1 0 116,2 2 0,-3-4 24,1 5 1,1-4 209,4 4-45,0-6-109,1 10 0,-6-6 166,1 7 1,-6 0-110,6 0 0,-7 2-133,2 3 1,-2 1-1,0 5 122,2-2 0,-1 1 1,-4 4-58,0 0 0,0-4 0,0-1 0,0 2 36,0 2 0,0 1-130,0 0 1,5 1-69,0-1-146,0-6 215,1-2 1,-3-6-51,7 0 92,-1 0 0,1-1 4,-1-4 0,-6 2-17,2-7 1,-3 5 0,-1-4-29,4-2 1,-4-2 0,6 1-89,-1 2 0,-4-3 0,4 6-28,0-1 1,-3-3-1,5 4-49,-1-1 1,-1 5 128,-1-1 0,-4 0 0,6 1 55,-1-2 31,-4 1 1,5 4 14,-2 0-125,-3 0-331,10 0-1000,-10 0-1004,4 0 2429,-6 0 0,7 0 0,1 0 0</inkml:trace>
  <inkml:trace contextRef="#ctx0" brushRef="#br0">19038 7236 8015,'0'-9'1148,"0"-1"-273,0-1 0,0 6 1,2 5-1,1 8-579,1 5 1,1 1-1,-5 0 1,0 1-309,0-1 0,5 0 0,0 0-381,-2 0 0,-2 1-594,-1-1 0,-1-6-1685,-4-3 1571,4-4 1101,-6-7 0,7-2 0,0-6 0</inkml:trace>
  <inkml:trace contextRef="#ctx0" brushRef="#br0">19152 6980 8015,'0'-14'0,"0"0"321,0 0 1,-2 6 632,-3 3-1127,4 3 1,-5 4-432,6 3 0,4 3 160,1 6 0,6-5 65,-1 1 1,2-1 0,2 4 378,1-4 0,-6 2 0,-1-4 0,-2 1 0,4 1 0,-4 5 72,2 1 0,-5-1 0,2 0 399,-4 0 1,4 0 0,0 2 341,-2 3 0,-1-3 446,-2 3-858,6 3 0,-4-6 0,2 3 89,-2-3 1,-2 3-287,0-1 1,0 1-1,-2-4 104,-2-1 0,2 0-227,-3 0 1,2-1 52,-2-4 282,4-2-367,-6-7 0,7-2 0,0-3 0,0-4-133,0-4 0,5-6 66,0 0 1,4-6 0,-2 1-125,1-2 1,1-3-1,5 2-93,1 4 0,-3-3 1,-1 7 196,-1 2 1,1 1 0,6 2 25,2 0 1,0 6 224,-5 3 1,1 4 0,-1 1 0,0 0 162,0 0 1,0 4-44,1 1 0,-3 6 1,-1-1-162,-1 2 0,-7 2 0,2 2-231,-4 3 1,4-3-1,0 3-266,-2-3 0,-2-2 0,-1 0-835,0 0 1,0-4 116,0-1-428,0 1 1,0-1 1470,0 1 0,7-7 0,1 3 0</inkml:trace>
  <inkml:trace contextRef="#ctx0" brushRef="#br0">18882 6312 8102,'-8'-9'401,"3"-1"1,5-1 0,6-3 0,8-4 0,10-2 340,8-2 1,4-2 0,8-6-1,2-1-308,2-3 0,1 1 1,-4 3-323,3-3 1,2 3-1,-5-5 1,-4 2-501,0 0 0,-7 0 1,0 4-309,-4 1 1,-2-1 0,-1 1 695,-3 0 0,2-1 0,-3 1 0</inkml:trace>
  <inkml:trace contextRef="#ctx0" brushRef="#br0">9199 7549 8120,'-12'-6'2319,"2"-4"-1973,4-3 0,14-1-131,6 0 1,7-5 0,9-1 64,3-3 1,5 0-1,7-6-58,3 1 0,1-1 1,-3 1-137,1 0 1,0-1 0,-4 1-401,0-1 0,-1 6 1,1 0-586,0 3 1,-2 1 0,-3 5-98,-5 0 996,3-1 0,-6 1 0,5 0 0</inkml:trace>
  <inkml:trace contextRef="#ctx0" brushRef="#br0">18370 7592 8481,'8'-15'349,"4"6"1,-2-2 0,4-3-1,5-5 1,6-5 0,7-4 62,6-4 0,9-12 0,5-1 0,5-2 0,3-3 0,2 1 0,-1 0-132,3 3 0,-1 3 1,2 5-725,-9 5 1,0 8 0,-7 3-720,1 1 1,-9 2 0,0 5 1162,-4 0 0,-10 6 0,-7 2 0</inkml:trace>
  <inkml:trace contextRef="#ctx0" brushRef="#br0">13792 6341 7996,'-8'-7'351,"3"-2"1,3-4 0,6-1-1,5-2 1,10-3 478,6-5 0,12-2 0,5-4 1,10-4-390,8-4 1,7-4-273,-30 18 1,2 0-286,0 2 0,1 0 1,0-3-1,0 0 1,0 2-1,-1 1-290,0 1 0,0 0 0,-4-2 0,1 2 110,30-13 0,0-5 1,5 3-1</inkml:trace>
  <inkml:trace contextRef="#ctx0" brushRef="#br0">20275 6625 7919,'2'-14'221,"1"-1"0,1 1 1,1 2-1,0 1 593,0 1 0,-1 5-364,-4-4-510,0 6 1,2-4-16,3 7 1,-4 7 91,4 2 0,-3 4 0,-2 1-15,0 0 0,0-4 1,0-1-38,0 2 1,0 2 25,0 1 1,0-4-320,0-1 47,0-6-83,0 3 154,0-6 1,-5-1 57,0-4 1,-1-3 0,3-6 32,-2 0 1,0 4 76,5 1 0,-6 1 60,-4-1 1,2 2-34,-1 7 1,6 2-553,-2 3 567,4 2 0,-6 8 0,-1-1 0</inkml:trace>
  <inkml:trace contextRef="#ctx0" brushRef="#br0">21014 6895 7598,'-8'-2'249,"4"-2"472,2 2-18,2-4-262,0 6-399,0 0 12,-6 0-9,-2 6 1,-5-3-139,4 7 106,-4-7 84,11 3-70,-4-6 0,6-6-19,0-4 0,2 2 0,1-1-2,2-2 0,6 3 1,-3-1 32,0-2 0,4 3 96,-2-2 0,2 2 111,2-1-176,-6-4 53,5 12-63,-11-6 0,4 9 0,-6 3 54,0 4 1,0 4 10,0 1 0,0 2 0,0 1-7,0 2 1,-5 2-1,-1-3-17,-2 6 0,-2-2 0,-4 2-69,0 1 1,-5 2 0,-1 2-31,-3-1 0,4 0 1,-3-1 9,2-3 0,-4 1 0,5-4-59,2 1 1,-1-5-1,1 2-30,-2-3 0,5-2 0,6 0-121,2 1 0,-4-6-154,5 1 35,1-7 264,4 3 1,1-7-72,4-4 0,3-3 1,6-6 5,0-1 1,5 1 0,0 0 131,-1 0 1,-3 0 0,1 1 54,3 3 1,-3-2 0,3 4 113,-3 0 0,-2-3 83,0 6 1,0 1-156,1 4 0,-6 0 1,-1 1-197,-2 4 0,1 3 0,-4 6-81,2 0 0,-1 0 0,-4 1-19,0-1 1,0 0-1,0 0-190,0 0 0,0 1-348,0-1 1,0 0-868,0 0 1590,7-6 0,0-1 0,8-7 0</inkml:trace>
  <inkml:trace contextRef="#ctx0" brushRef="#br0">21327 6952 7896,'6'-14'1542,"-4"-1"-675,4 7-476,1 2 1,-4 8 0,6 2-126,2 6 0,-4 3 1,-1 1-74,0 0 0,-4 5 0,3 0-177,-4-2 0,-1 4 1,0-1-86,0 3 0,0-5 0,0 5-44,0-3 1,0 1 0,0-4-333,0 2 1,-5 0 0,-1-3 28,-2 3 1,3-8 0,-2 3-721,0-1-449,2-1 1585,5 2 0,-6-6 0,-2-1 0</inkml:trace>
  <inkml:trace contextRef="#ctx0" brushRef="#br0">21640 6895 7896,'0'-14'0,"0"4"1354,0 1-682,0 6 1,0-2-217,0 10 1,1 3-188,4 6 0,-3 5 0,4 1-210,0 2 0,-4 2 0,3 3 0,-4-3 1,-1 2 0,0-3-144,0-1 0,0 3 0,0-5-375,0 3 1,0-6-476,0 2 1,0-3-835,0-2 1768,-6 0 0,-2 0 0,-6 1 0</inkml:trace>
  <inkml:trace contextRef="#ctx0" brushRef="#br0">21313 7165 7944,'0'-9'0,"0"-1"227,0 7 0,0-10 36,0 4 0,0 1 273,0-2 1,0 1-419,0-5 1,0 0-76,0-1 1,5 6-1,-1-1-2,-1-1 0,4 3 0,-1-1-56,2-2 1,0 3-6,1-1 1,2 4-1,-4-3 1,1 2-119,3 2 1,-3-2 143,1 1 1,-4 1 25,4 4 1,1 0 4,4 0 0,-1 1 1,-2 2 181,-2 2 0,1 5-37,4-6 0,0 6-38,0-5 1,-4-1-1,-1-4 119,2 0 1,2 0-173,1 0 0,0 0 1,1 0-106,-1 0 1,0-6 0,0-2-179,0 0 1,5-4-33,0 2 0,-3 2 0,-5-1 0,2-2-187,-2-2 1,-2 3-59,1 1 0,3 0-454,-4-6 0,4 1 923,1 0 0,-6 0 0,-2-1 0</inkml:trace>
  <inkml:trace contextRef="#ctx0" brushRef="#br0">20744 6540 7939,'8'-7'375,"-3"-2"1,-2-2-100,2 1 0,-2 4 1,5 4-1,0-1 17,0-2 1,1 1-1,5 4-78,0 0 1,5-2 0,2-1-52,1-2 0,2 0 0,6 5 24,3 0 1,-1 0 0,5 0-137,3 0 0,-1 0 0,2 0-14,2 0 0,-7 0 0,10 0-120,0 0 0,0 0 56,-3 0 1,-1 0 0,1 0 0,0 2-256,-1 3 0,-5-4-181,-4 4 0,0-3 0,-3-2-77,-3 0 0,-8 0 0,1 0-177,1 0 0,-10 0 716,3 0 0,-3 0 0,3 0 0</inkml:trace>
  <inkml:trace contextRef="#ctx0" brushRef="#br0">20957 5871 7924,'0'-9'-1163,"0"-1"1163,0 7 0,-1-3 0,-2 4 0,-2-2 0,0 2 0,5-4 0</inkml:trace>
  <inkml:trace contextRef="#ctx0" brushRef="#br0">20986 5843 5897,'0'-10'255,"0"1"81,0 6-145,0-3 78,0 6-516,0 0 0,0 6 0,0 2 1</inkml:trace>
  <inkml:trace contextRef="#ctx0" brushRef="#br0">21014 5815 7924,'0'-10'-248,"0"1"203,0-1 281,0 2 2,0 2-157,0 6 1615,0 0-1625,0 6 0,0-3 0,0 7 0,0 1 1,0 2 37,0 1 1,0 0 0,0 0 0,0 0-1,0 1 1,0-1 50,0 0 1,0 0-81,0 0 1,0 1 0,0-1 44,0 0 1,0 0-103,0 1 0,0-1 29,0 0 0,0 0 0,0 0-29,0 1 0,-4-1 0,-1 0-38,2 0 1,1 0-1,0 1 0,-2-1 0,2 0-100,-3 0 1,4 1-329,1-1-151,0-6-234,0 4-961,0-10 363,0 4 1426,0-12 0,6-2 0,2-6 0</inkml:trace>
  <inkml:trace contextRef="#ctx0" brushRef="#br0">21370 5871 7963,'0'-9'2032,"0"-1"-1941,0 7 1,0-1-1,0 8 65,0 6 1,0 2 0,0 3 0,0-1 121,0 0 1,0 2-134,0 3 1,0-3 0,0 4-23,0 1 0,0-6 1,0 4 15,0-3 0,0-2 1,0 1-47,0-1 0,0 0 29,0 0-173,0 0 1,0-4-125,0-1-139,0-5 295,0 2 1,0-8-189,0-2 0,0-4 128,0-7 0,4 1 1,1-2-1,-2-1-123,-1-2 0,0-1 8,2 1 0,-2-2 0,4-3-55,0 5 0,1-1 0,2 1 139,-4 2 1,1 6 36,-1 1 145,6 1 0,-8-1-39,7 1 1,-6 5 91,6 0 0,-1 2-43,6 2 1,-6 5 0,-1 1-131,-2 2 0,4-3 0,-5 4-201,-2 2 1,3 2-188,-1 1 1,4-4-1,-2-2-991,0-2 1427,-3 5 0,8-3 0,-4 6 0</inkml:trace>
  <inkml:trace contextRef="#ctx0" brushRef="#br0">21768 5942 7947,'-5'10'1094,"0"-1"-888,1-5 1,5 2 0,4-6 0,4 0 145,4 0 0,-4 0-263,1 0 0,-1 0 3,6 0 1,-6-5-32,1 0 1,-6-4-87,6 4-146,-7-6 1,3 3-530,-6-6 474,0 6 1,-1-3-1,-4 6 29,-4 2 1,1 2 77,-2 1 0,1 0 31,-6 0 1,1 1 149,0 4 0,5 1 0,1 5 109,1-1 0,-2-1 1,4 5 202,2 1 0,1-1-201,2 0 1,0 0-1,0 1 1,0-1 114,0 0 1,0 0-7,0 0 1,0 1-259,0-1 0,7 0-70,2 0 1,-3-4-1,1-2-402,-1-2 0,2-1 65,6-5 0,0 0-96,1 0 1,-6 0-1,1 0 1,1-2-923,1-3 1401,3 4 0,5-18 0,2 3 0</inkml:trace>
  <inkml:trace contextRef="#ctx0" brushRef="#br0">22010 5871 7947,'0'-9'752,"0"-1"139,0 7-492,0-3 0,0 8 0,0 2-51,0 6 1,0 2-1,0 3-151,0-1 0,0-5 1,0 1-1,0 1 8,0 1 0,0 3 0,0-1-20,0 0 1,0-4 0,0-1-7,0 2 0,4 2-79,1 1-117,6 0 1,-5 0 0,5-1-1,-1-3-80,1-6 0,-3 3 91,1-3 1,-4 1 0,5-5-78,1 0-1,-3 0 1,1 0 51,2 0 1,2 0-1,-1-2-7,-2-2 0,2-3 1,-2-4 15,3 2 0,1-1 22,0-4 1,0-5 0,0-1-1,1-1 30,-1 1 1,-3-6-12,3 3 1,-8-3-1,9 3 113,-3 4 1,-1-2 0,0 4-125,-1 4 1,-5-1-287,4 5 1,-4 2-602,4 2-1340,-5 4-139,2 1 2359,-6 0 0,6 0 0,2 0 0</inkml:trace>
  <inkml:trace contextRef="#ctx0" brushRef="#br0">21228 6312 7925,'4'-9'225,"3"1"1,0 0 0,5 0 0,2-3 0,5-3 0,6-4 0,8-2 231,10-2 0,7-2 0,12-5 0,6-1 0,-31 15 1,0-1-374,3 0 1,1-1-1,0-3 1,0 0 0,0 1-1,0 0 1,-1 0 0,-1-1-152,0 1 0,-1 0 0,0-1 0,-1 0 0,29-14 0,-6-1-551,-6 0 1,-5 2-602,-7 5 0,-5 4 1219,-4 0 0,-9 0 0,-4-4 0</inkml:trace>
  <inkml:trace contextRef="#ctx0" brushRef="#br0">15128 7449 7985,'0'-14'206,"0"0"1,0 0 0,0 0 0,0-1 0,2 1 0,4-2 0,7-1 499,4-2 1,10-11 0,1 0 0,10-3-302,8-2 1,5-4 0,5 1-260,1-3 0,5-2 1,0 2-456,-2 3 0,4-3 0,1 5-322,0-1 1,3 2 0,-7 7 630,-1 0 0,-1-1 0,-2 1 0</inkml:trace>
  <inkml:trace contextRef="#ctx0" brushRef="#br0">22749 6412 7908,'-10'-2'242,"1"-1"1405,-2-2-651,4 0-643,1 5 0,8 0-147,2 0 1,4 0-1,7 0-65,-1 0 0,0 0 0,0 0 0,0 0 0,7 0 0,1 0-124,0 0 0,5 0 1,-3 0-71,3 0 0,0 0 0,-2-1-82,-2-4 1,-5 3-1,2-2-471,1 2 0,-5 1 95,3-4 1,1 3-1,-1-2 1,-1 0-508,-3 0 1,0 2 1017,-1-3 0,0-3 0,0 1 0</inkml:trace>
  <inkml:trace contextRef="#ctx0" brushRef="#br0">22777 6667 7915,'16'0'1635,"3"0"-1143,-3 0 0,11-1 0,-4-2 19,4-2 1,6-1 0,2 3-150,1-2 1,-4-5-1,1 4-481,-3-2 0,3 3-654,1-4 0,-1 6 0,-6-2 773,-4 3 0,4-4 0,-5-2 0</inkml:trace>
  <inkml:trace contextRef="#ctx0" brushRef="#br0">24441 6269 6198,'6'-7'62,"-4"0"141,4 7 436,-6 0-335,0-6 1,0 3 735,0-7-17,0 7 24,0-3-412,0 6 111,0 0-627,-6 6 1,2-3-60,-5 7 1,6-1 0,-3 4-37,-1-4 0,4 2 0,-5-4-28,2 1 1,1 1-1,4 4-22,-4-4 1,3 4 0,-4-5-65,0 0 0,4 4 76,-3-2 0,4 2 0,-1 1-22,-3-3 1,4 2 10,-4-2 1,3-2 3,2 1 0,0-4-18,0 4 1,0-4-5,0 4 1,0-4 42,0 5 21,7-7 1,-4 3 55,6-6 1,1 0-29,4 0 0,0 0 0,1 0-9,-1 0 0,5 0 0,0 0 4,-2 0 0,4 0 1,-1 0-105,2 0 1,-4 0 0,1 0 0,-4 0 0,0 0 1,-1 0-1,0 0-281,0 0 0,0 5 0,1 0-95,-1-2 1,-5 3-1,1-1-234,1-2 0,-3 0 0,1 0-169,2 2 0,-3 0 838,2-5 0,-1 6 0,5 2 0</inkml:trace>
  <inkml:trace contextRef="#ctx0" brushRef="#br0">24881 6156 8035,'-6'-15'1084,"5"8"-817,-6 0 0,6 3 487,-4-1-450,3 0 0,-4 11 0,6 4-15,0 2 1,0 4 0,-2 2-84,-2 1 1,2 6 0,-3-1-9,4 2 0,1 3 0,0-2 50,0-4 0,-5 4 0,0-3-123,2 3 1,2 0 0,-1-2-1,-1-3 72,-2-1 0,0 2-136,5-4 1,-1 5-1,-2-5-71,-2-2 1,0 4-1,4-2-147,-4-2 0,3-1 0,-4-2 0,1 0-185,0 1 0,1-1-417,4 0 1,-5 0 293,0 0 0,1-4 0,2-2-1848,-3-2 2313,4 5 0,-12-3 0,5 6 0</inkml:trace>
  <inkml:trace contextRef="#ctx0" brushRef="#br0">25379 6213 8022,'5'-10'-58,"0"1"0,-1-1 500,3 2 1,-4-3 0,5 5 633,-2-2-541,-1 5-328,-5-4-192,0 7 0,-2 0 69,-3 0 0,2 0 0,-5 2 75,2 3 1,-5-2-15,2 6 1,-4 1 0,0 4 7,4 0 0,-4 1 0,4-1 19,-4 0 0,4 2 0,1 1-79,1 2 1,-4 5 7,2-5 0,1 4 1,0-2-10,2 1 0,-1 2 0,4 3-64,-2-4 0,1 4 0,4-5 38,0 0 1,0 4-1,1-6-24,4 2 0,-2-4 0,7 1-32,1-3 1,0-2 0,0 0 30,-2 0 0,6-4-87,4-1 1,-1-6-1,-2 2-16,3-3 0,-1-2 1,4 0-75,-2 0 0,1 0 0,-4-2-11,2-3 0,0-3 1,-5-6-205,1 0 0,-1 0 0,0 0-127,0-1 0,-1-4 272,-4 0 0,-2 0 97,-7 5 0,0 0 0,-2 1 201,-3 4 0,-3 3 8,-6 6 1,0 0 0,0 1-11,0 4 1,-1-2 0,1 7 87,0 1 0,0-4 0,-1 3-89,1 1 0,2 2 1,1 1-21,1 0 1,2 0-340,-1 1 0,-2-1 0,6 0-686,2 0 0,1-4 213,2-1 0,2-1 743,2 1 0,4-2 0,7-7 0</inkml:trace>
  <inkml:trace contextRef="#ctx0" brushRef="#br0">26062 6269 8022,'6'-14'-124,"-5"0"289,6 0 1,-7 4-1,0 1 180,0-2 0,0 3 26,0-2 0,0 6 0,-2-4-196,-3 1 1,2 3-143,-6 4 0,-1 0 1,-4 0-1,0 1 146,0 4 1,-2 3 0,-1 6 56,-2 0 0,0 1 0,3 0 18,-3 4 1,3 3-1,-3 7 26,3-1 1,4 1-1,2-1 99,5 1 0,4-1 0,1-1-212,0-3 0,0 1 1,1-5 10,4 3 0,3-6-252,6 2 1,5-8 0,2-2 0,1 1-97,3-2 1,2-2 60,1-6 0,1 0 0,-1-2-110,1-2 0,-1-3 0,1-5-91,-1-2 0,-4 1 1,-2-11 125,-2-1 0,-1-2 0,-4-3 38,-1-3 1,-5-3 0,-1-7-87,-1 0 1,-3 1 0,-4 1 203,0 3 1,-6 9 0,-4 10-27,-2 3 0,-9 4 0,-1 2-132,0 6 0,-3 4 0,4 6-197,-1 8 0,5 2 383,-2 8 0,3-1 0,2 6 0</inkml:trace>
  <inkml:trace contextRef="#ctx0" brushRef="#br0">27071 6611 10566,'14'-15'332,"-1"1"1,-2 0 0,-3 0-66,-2 0 0,4-1 1,-4 1-1,0-2 1,2-1-1,-2-4 0,1 1 239,-4-1 1,3-4 0,1 1-312,1-2 1,-5-3-1,3 1-129,0-1 1,-4 1-1,4-1-131,1 1 0,-6 4 20,4 1 1,1 5 0,-1-1 0,-2 3 12,-1 2 0,-1 2 28,4 2 0,-3-3-76,2 4-110,-2 3-516,-2-1 470,0 7 0,0 7 116,0 2 0,0 8 0,0 2 11,0-1 0,0-2 43,0-2 0,0 5 1,0 1 95,0 2 0,0-3 0,0 5 94,0 1 0,0-3 0,1 2-9,4 1 1,1-2 0,6 0-78,-3 3 0,1-4 1,4 0-26,0-2 0,2 1 1,1-4-17,2 2 0,2-5-16,-2-4 0,-4-2 0,6 3 0,-2-3-11,0-2 1,1-1 56,-1-5 1,-3 0 0,3 0 126,-3 0 0,3-7 0,0-2 75,-2-4 1,-1-1 0,-2-2-31,0-3 0,5-3 1,0-8-63,-1-3 0,-3 1-89,0-5 1,-3 0 0,-1-2-1,-1 2 68,1 3 1,-3 5-119,1 6 1,-6 5 0,2-1-88,-3 3 1,3 2-752,-1 0-369,1 0-92,-5 6 1,0 3-20,0 10 0,0-2 1320,0 7 0,0-1 0,0 5 0</inkml:trace>
  <inkml:trace contextRef="#ctx0" brushRef="#br0">28080 6454 8017,'0'-28'3003,"0"1"-975,0 3-2216,7 10 1,1 8-1,6 7 188,0 4 0,7 3 0,1 6 0</inkml:trace>
  <inkml:trace contextRef="#ctx0" brushRef="#br0">28535 6184 8017,'0'-6'524,"0"6"0,0 8 0,0 4 1165,0 3-1518,0-1 0,0 5 1,0 1-36,0 2 0,0-3 0,0 3 49,0-1 1,0 3 0,-1-4 17,-4 2 1,4 0-53,-4 2 0,3-2 1,2-4-81,0 1 1,-1 0 0,-3-5-75,0 0 0,-1 0 26,5 0-87,0 1-195,0-1 213,0-6 184,0-2-341,0-19 1,5 2 60,-1-12 0,8 4 1,-5-3-112,1 1 0,5-4 0,-4 1-15,4-3 1,3 4 0,0-1 141,-2-1 1,3 4 0,-7 2 9,2 3 1,3 4 0,-1 1 195,0 1 0,-4 7 271,-1-2 210,0 4-349,6 1 1,-6 6 0,-1 3 92,-2 4 0,-1 1 0,-5 1-108,0-1 0,0 0 0,0 0 0,0 0 45,0 1 0,0-1 1,0 0-66,0 0 0,0 0 0,0 1 40,0-1 1,-5-5-275,1 1 70,-1-7-17,5 3 0,0-7-102,0-4 0,5-3 0,1-6 0,2-2-226,3-3 0,6 2 1,2-7-141,-1-1 0,2 3 0,1-2 139,1-1 0,0-1 0,2 3 1,-4 4-87,1 3 1,-5 2 476,2 0 0,-2 6 218,-1 3 0,-3 5 0,-2 5 0,-4 4 174,0 4 1,-4 3 0,4 1 0,-1 2 196,0-2 1,-1 1 0,-4-1-346,0 2 1,0 2 0,0-4 0,0 2-158,0-2 0,0-1 0,0-2-327,0 0 1,0 1 0,2-3-936,3-2 1,-4 2-288,4-2 0,-2-2-1437,2 1 2841,-4-6 0,12 4 0,-5-7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b="30922"/>
          <a:stretch/>
        </p:blipFill>
        <p:spPr>
          <a:xfrm>
            <a:off x="32328" y="6317238"/>
            <a:ext cx="3422073" cy="5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Power Examples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3525858" y="1573410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4900-3B2B-4228-AA3F-D54E667F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67B82-6FA0-4B30-9BD4-86C4F137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449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dogsled dog can generate about 90N of pull at its harness while maintaining a speed of 16 km/hr.  How much power does it generate?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F35A2-0067-43E4-9E62-4B6C1FA3D772}"/>
                  </a:ext>
                </a:extLst>
              </p:cNvPr>
              <p:cNvSpPr txBox="1"/>
              <p:nvPr/>
            </p:nvSpPr>
            <p:spPr>
              <a:xfrm>
                <a:off x="3450275" y="855445"/>
                <a:ext cx="5291449" cy="744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𝐹𝑜𝑟𝑐𝑒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𝐷𝑖𝑠𝑡𝑎𝑛𝑐𝑒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𝑇𝑖𝑚𝑒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F35A2-0067-43E4-9E62-4B6C1FA3D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275" y="855445"/>
                <a:ext cx="5291449" cy="7447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og Sled | Dog sledding, Dog silhouette, Dog art">
            <a:extLst>
              <a:ext uri="{FF2B5EF4-FFF2-40B4-BE49-F238E27FC236}">
                <a16:creationId xmlns:a16="http://schemas.microsoft.com/office/drawing/2014/main" id="{D5E3EF13-51DF-4101-B2F0-B3A27B817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3333" r="7687" b="14445"/>
          <a:stretch/>
        </p:blipFill>
        <p:spPr bwMode="auto">
          <a:xfrm>
            <a:off x="4114800" y="4667757"/>
            <a:ext cx="4419601" cy="2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0DA234-B22E-2E42-92A3-60740220E6C5}"/>
                  </a:ext>
                </a:extLst>
              </p14:cNvPr>
              <p14:cNvContentPartPr/>
              <p14:nvPr/>
            </p14:nvContentPartPr>
            <p14:xfrm>
              <a:off x="143640" y="158760"/>
              <a:ext cx="11905560" cy="4718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0DA234-B22E-2E42-92A3-60740220E6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280" y="149400"/>
                <a:ext cx="11924280" cy="47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46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F138-CA92-45E7-91CD-F972D700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77BC3-B8FE-4678-A3CB-04CED842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678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small gas engine was tested on a dynamometer.  It generated 174 in-</a:t>
            </a:r>
            <a:r>
              <a:rPr lang="en-US" sz="2000" dirty="0" err="1"/>
              <a:t>lb</a:t>
            </a:r>
            <a:r>
              <a:rPr lang="en-US" sz="2000" dirty="0"/>
              <a:t> of torque at 2900 rpm.  How much power did it produce?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FBEAF-175F-4AAD-BA85-1FFAD9F76793}"/>
                  </a:ext>
                </a:extLst>
              </p:cNvPr>
              <p:cNvSpPr txBox="1"/>
              <p:nvPr/>
            </p:nvSpPr>
            <p:spPr>
              <a:xfrm>
                <a:off x="5322358" y="824915"/>
                <a:ext cx="15472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FBEAF-175F-4AAD-BA85-1FFAD9F76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358" y="824915"/>
                <a:ext cx="154728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CCEE59-66CE-4CE4-B8A9-DC9E1059C8D9}"/>
                  </a:ext>
                </a:extLst>
              </p:cNvPr>
              <p:cNvSpPr txBox="1"/>
              <p:nvPr/>
            </p:nvSpPr>
            <p:spPr>
              <a:xfrm>
                <a:off x="7467600" y="824915"/>
                <a:ext cx="1370135" cy="434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5252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CCEE59-66CE-4CE4-B8A9-DC9E1059C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824915"/>
                <a:ext cx="1370135" cy="43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89BA4A-92BD-A94D-AA7F-C112AACFB673}"/>
                  </a:ext>
                </a:extLst>
              </p14:cNvPr>
              <p14:cNvContentPartPr/>
              <p14:nvPr/>
            </p14:nvContentPartPr>
            <p14:xfrm>
              <a:off x="302040" y="112680"/>
              <a:ext cx="11767680" cy="5384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89BA4A-92BD-A94D-AA7F-C112AACFB6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680" y="103320"/>
                <a:ext cx="11786400" cy="54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46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D7D19F-4D9B-E64D-A884-FF9C8B0943BC}"/>
                  </a:ext>
                </a:extLst>
              </p14:cNvPr>
              <p14:cNvContentPartPr/>
              <p14:nvPr/>
            </p14:nvContentPartPr>
            <p14:xfrm>
              <a:off x="128160" y="706320"/>
              <a:ext cx="9812160" cy="229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D7D19F-4D9B-E64D-A884-FF9C8B0943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00" y="696960"/>
                <a:ext cx="9830880" cy="23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79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FEBC4-72C0-4070-A642-322D0CB6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1"/>
            <a:ext cx="10972800" cy="5897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test chassis in our lab is supposed to develop 26 kW of power at a shaft output speed of 540 rpm.  How much torque (</a:t>
            </a:r>
            <a:r>
              <a:rPr lang="en-US" sz="2000"/>
              <a:t>in N-m) would </a:t>
            </a:r>
            <a:r>
              <a:rPr lang="en-US" sz="2000" dirty="0"/>
              <a:t>it be developing at that point?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951AD8-3279-B941-B920-F131638F3D74}"/>
                  </a:ext>
                </a:extLst>
              </p14:cNvPr>
              <p14:cNvContentPartPr/>
              <p14:nvPr/>
            </p14:nvContentPartPr>
            <p14:xfrm>
              <a:off x="276480" y="995760"/>
              <a:ext cx="10447200" cy="173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951AD8-3279-B941-B920-F131638F3D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120" y="986400"/>
                <a:ext cx="10465920" cy="17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91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4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 fade background</Template>
  <TotalTime>10443</TotalTime>
  <Words>111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 Examples AEN/TSM 220</vt:lpstr>
      <vt:lpstr>Linear Power</vt:lpstr>
      <vt:lpstr>Rotational Power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 USE AND PERFORMANCE</dc:title>
  <dc:creator>Timothy S. Stombaugh</dc:creator>
  <cp:lastModifiedBy>Stombaugh, Tim</cp:lastModifiedBy>
  <cp:revision>173</cp:revision>
  <cp:lastPrinted>2020-07-10T17:27:46Z</cp:lastPrinted>
  <dcterms:created xsi:type="dcterms:W3CDTF">2008-01-21T12:23:47Z</dcterms:created>
  <dcterms:modified xsi:type="dcterms:W3CDTF">2020-07-17T19:07:22Z</dcterms:modified>
</cp:coreProperties>
</file>