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297" r:id="rId2"/>
    <p:sldId id="308" r:id="rId3"/>
    <p:sldId id="309" r:id="rId4"/>
    <p:sldId id="306" r:id="rId5"/>
    <p:sldId id="303" r:id="rId6"/>
    <p:sldId id="305" r:id="rId7"/>
    <p:sldId id="304" r:id="rId8"/>
    <p:sldId id="307" r:id="rId9"/>
    <p:sldId id="311" r:id="rId10"/>
    <p:sldId id="31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4EF16-237F-42D7-AE89-C3DB0C911518}" v="61" dt="2020-11-10T16:20:48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3FE4EF16-237F-42D7-AE89-C3DB0C911518}"/>
    <pc:docChg chg="custSel addSld delSld modSld">
      <pc:chgData name="Tim Stombaugh" userId="49cbc3ebfffd31be" providerId="LiveId" clId="{3FE4EF16-237F-42D7-AE89-C3DB0C911518}" dt="2020-11-10T16:23:25.382" v="991" actId="1076"/>
      <pc:docMkLst>
        <pc:docMk/>
      </pc:docMkLst>
      <pc:sldChg chg="modSp">
        <pc:chgData name="Tim Stombaugh" userId="49cbc3ebfffd31be" providerId="LiveId" clId="{3FE4EF16-237F-42D7-AE89-C3DB0C911518}" dt="2020-11-10T14:57:46.693" v="323" actId="20577"/>
        <pc:sldMkLst>
          <pc:docMk/>
          <pc:sldMk cId="2774816551" sldId="297"/>
        </pc:sldMkLst>
        <pc:spChg chg="mod">
          <ac:chgData name="Tim Stombaugh" userId="49cbc3ebfffd31be" providerId="LiveId" clId="{3FE4EF16-237F-42D7-AE89-C3DB0C911518}" dt="2020-11-10T14:52:45.808" v="0" actId="6549"/>
          <ac:spMkLst>
            <pc:docMk/>
            <pc:sldMk cId="2774816551" sldId="297"/>
            <ac:spMk id="2" creationId="{00000000-0000-0000-0000-000000000000}"/>
          </ac:spMkLst>
        </pc:spChg>
        <pc:spChg chg="mod">
          <ac:chgData name="Tim Stombaugh" userId="49cbc3ebfffd31be" providerId="LiveId" clId="{3FE4EF16-237F-42D7-AE89-C3DB0C911518}" dt="2020-11-10T14:57:46.693" v="323" actId="20577"/>
          <ac:spMkLst>
            <pc:docMk/>
            <pc:sldMk cId="2774816551" sldId="297"/>
            <ac:spMk id="3" creationId="{00000000-0000-0000-0000-000000000000}"/>
          </ac:spMkLst>
        </pc:spChg>
      </pc:sldChg>
      <pc:sldChg chg="del">
        <pc:chgData name="Tim Stombaugh" userId="49cbc3ebfffd31be" providerId="LiveId" clId="{3FE4EF16-237F-42D7-AE89-C3DB0C911518}" dt="2020-11-10T14:53:20.613" v="4" actId="2696"/>
        <pc:sldMkLst>
          <pc:docMk/>
          <pc:sldMk cId="2275641988" sldId="298"/>
        </pc:sldMkLst>
      </pc:sldChg>
      <pc:sldChg chg="del">
        <pc:chgData name="Tim Stombaugh" userId="49cbc3ebfffd31be" providerId="LiveId" clId="{3FE4EF16-237F-42D7-AE89-C3DB0C911518}" dt="2020-11-10T14:53:21.025" v="5" actId="2696"/>
        <pc:sldMkLst>
          <pc:docMk/>
          <pc:sldMk cId="2159820781" sldId="299"/>
        </pc:sldMkLst>
      </pc:sldChg>
      <pc:sldChg chg="del">
        <pc:chgData name="Tim Stombaugh" userId="49cbc3ebfffd31be" providerId="LiveId" clId="{3FE4EF16-237F-42D7-AE89-C3DB0C911518}" dt="2020-11-10T14:53:21.411" v="6" actId="2696"/>
        <pc:sldMkLst>
          <pc:docMk/>
          <pc:sldMk cId="1186229513" sldId="300"/>
        </pc:sldMkLst>
      </pc:sldChg>
      <pc:sldChg chg="del">
        <pc:chgData name="Tim Stombaugh" userId="49cbc3ebfffd31be" providerId="LiveId" clId="{3FE4EF16-237F-42D7-AE89-C3DB0C911518}" dt="2020-11-10T14:53:21.699" v="7" actId="2696"/>
        <pc:sldMkLst>
          <pc:docMk/>
          <pc:sldMk cId="1792657041" sldId="301"/>
        </pc:sldMkLst>
      </pc:sldChg>
      <pc:sldChg chg="del">
        <pc:chgData name="Tim Stombaugh" userId="49cbc3ebfffd31be" providerId="LiveId" clId="{3FE4EF16-237F-42D7-AE89-C3DB0C911518}" dt="2020-11-10T14:53:21.702" v="8" actId="2696"/>
        <pc:sldMkLst>
          <pc:docMk/>
          <pc:sldMk cId="3729056014" sldId="302"/>
        </pc:sldMkLst>
      </pc:sldChg>
      <pc:sldChg chg="modSp">
        <pc:chgData name="Tim Stombaugh" userId="49cbc3ebfffd31be" providerId="LiveId" clId="{3FE4EF16-237F-42D7-AE89-C3DB0C911518}" dt="2020-11-10T15:07:38.819" v="426" actId="20577"/>
        <pc:sldMkLst>
          <pc:docMk/>
          <pc:sldMk cId="2253967939" sldId="303"/>
        </pc:sldMkLst>
        <pc:spChg chg="mod">
          <ac:chgData name="Tim Stombaugh" userId="49cbc3ebfffd31be" providerId="LiveId" clId="{3FE4EF16-237F-42D7-AE89-C3DB0C911518}" dt="2020-11-10T15:07:04.090" v="358" actId="20577"/>
          <ac:spMkLst>
            <pc:docMk/>
            <pc:sldMk cId="2253967939" sldId="303"/>
            <ac:spMk id="2" creationId="{96AFE3E1-7F3D-4630-BC0B-6460CB38FCB1}"/>
          </ac:spMkLst>
        </pc:spChg>
        <pc:spChg chg="mod">
          <ac:chgData name="Tim Stombaugh" userId="49cbc3ebfffd31be" providerId="LiveId" clId="{3FE4EF16-237F-42D7-AE89-C3DB0C911518}" dt="2020-11-10T15:07:38.819" v="426" actId="20577"/>
          <ac:spMkLst>
            <pc:docMk/>
            <pc:sldMk cId="2253967939" sldId="303"/>
            <ac:spMk id="3" creationId="{491C07D3-B62B-4A19-B71C-A10D9A716AF6}"/>
          </ac:spMkLst>
        </pc:spChg>
      </pc:sldChg>
      <pc:sldChg chg="delSp modSp">
        <pc:chgData name="Tim Stombaugh" userId="49cbc3ebfffd31be" providerId="LiveId" clId="{3FE4EF16-237F-42D7-AE89-C3DB0C911518}" dt="2020-11-10T15:47:11.877" v="661" actId="20577"/>
        <pc:sldMkLst>
          <pc:docMk/>
          <pc:sldMk cId="1834628934" sldId="304"/>
        </pc:sldMkLst>
        <pc:spChg chg="mod">
          <ac:chgData name="Tim Stombaugh" userId="49cbc3ebfffd31be" providerId="LiveId" clId="{3FE4EF16-237F-42D7-AE89-C3DB0C911518}" dt="2020-11-10T15:47:11.877" v="661" actId="20577"/>
          <ac:spMkLst>
            <pc:docMk/>
            <pc:sldMk cId="1834628934" sldId="304"/>
            <ac:spMk id="3" creationId="{3F737CC1-2CB8-4A14-9D0A-D9EDCA3B5554}"/>
          </ac:spMkLst>
        </pc:spChg>
        <pc:picChg chg="mod">
          <ac:chgData name="Tim Stombaugh" userId="49cbc3ebfffd31be" providerId="LiveId" clId="{3FE4EF16-237F-42D7-AE89-C3DB0C911518}" dt="2020-11-10T15:42:00.007" v="544" actId="1076"/>
          <ac:picMkLst>
            <pc:docMk/>
            <pc:sldMk cId="1834628934" sldId="304"/>
            <ac:picMk id="4" creationId="{C810C964-4756-4C1A-820D-65AAD7EC7514}"/>
          </ac:picMkLst>
        </pc:picChg>
        <pc:picChg chg="del">
          <ac:chgData name="Tim Stombaugh" userId="49cbc3ebfffd31be" providerId="LiveId" clId="{3FE4EF16-237F-42D7-AE89-C3DB0C911518}" dt="2020-11-10T15:39:52.456" v="534"/>
          <ac:picMkLst>
            <pc:docMk/>
            <pc:sldMk cId="1834628934" sldId="304"/>
            <ac:picMk id="6146" creationId="{F8D45E70-092A-406F-B0B9-095F499E1CD7}"/>
          </ac:picMkLst>
        </pc:picChg>
      </pc:sldChg>
      <pc:sldChg chg="addSp delSp modSp">
        <pc:chgData name="Tim Stombaugh" userId="49cbc3ebfffd31be" providerId="LiveId" clId="{3FE4EF16-237F-42D7-AE89-C3DB0C911518}" dt="2020-11-10T16:23:25.382" v="991" actId="1076"/>
        <pc:sldMkLst>
          <pc:docMk/>
          <pc:sldMk cId="1611501898" sldId="305"/>
        </pc:sldMkLst>
        <pc:spChg chg="mod">
          <ac:chgData name="Tim Stombaugh" userId="49cbc3ebfffd31be" providerId="LiveId" clId="{3FE4EF16-237F-42D7-AE89-C3DB0C911518}" dt="2020-11-10T15:19:49.121" v="464" actId="20577"/>
          <ac:spMkLst>
            <pc:docMk/>
            <pc:sldMk cId="1611501898" sldId="305"/>
            <ac:spMk id="3" creationId="{C8061A88-B3C0-49D4-8246-D4BF3AB656C8}"/>
          </ac:spMkLst>
        </pc:spChg>
        <pc:picChg chg="mod">
          <ac:chgData name="Tim Stombaugh" userId="49cbc3ebfffd31be" providerId="LiveId" clId="{3FE4EF16-237F-42D7-AE89-C3DB0C911518}" dt="2020-11-10T16:23:25.382" v="991" actId="1076"/>
          <ac:picMkLst>
            <pc:docMk/>
            <pc:sldMk cId="1611501898" sldId="305"/>
            <ac:picMk id="4" creationId="{6F7F9DBF-A6B9-485A-934B-5D77900E9B64}"/>
          </ac:picMkLst>
        </pc:picChg>
        <pc:picChg chg="add mod modCrop">
          <ac:chgData name="Tim Stombaugh" userId="49cbc3ebfffd31be" providerId="LiveId" clId="{3FE4EF16-237F-42D7-AE89-C3DB0C911518}" dt="2020-11-10T15:26:56.990" v="470" actId="1076"/>
          <ac:picMkLst>
            <pc:docMk/>
            <pc:sldMk cId="1611501898" sldId="305"/>
            <ac:picMk id="5" creationId="{7C662D49-A570-434A-87BF-5775F4ADBFE8}"/>
          </ac:picMkLst>
        </pc:picChg>
        <pc:picChg chg="add mod">
          <ac:chgData name="Tim Stombaugh" userId="49cbc3ebfffd31be" providerId="LiveId" clId="{3FE4EF16-237F-42D7-AE89-C3DB0C911518}" dt="2020-11-10T15:27:44.382" v="474" actId="1076"/>
          <ac:picMkLst>
            <pc:docMk/>
            <pc:sldMk cId="1611501898" sldId="305"/>
            <ac:picMk id="1026" creationId="{1ED14176-C34C-4F94-A892-EC4417B34EA5}"/>
          </ac:picMkLst>
        </pc:picChg>
        <pc:picChg chg="del mod">
          <ac:chgData name="Tim Stombaugh" userId="49cbc3ebfffd31be" providerId="LiveId" clId="{3FE4EF16-237F-42D7-AE89-C3DB0C911518}" dt="2020-11-10T15:26:33.866" v="465" actId="478"/>
          <ac:picMkLst>
            <pc:docMk/>
            <pc:sldMk cId="1611501898" sldId="305"/>
            <ac:picMk id="7170" creationId="{AD93ADCD-2430-4AC5-B94E-EEA4F5018081}"/>
          </ac:picMkLst>
        </pc:picChg>
      </pc:sldChg>
      <pc:sldChg chg="addSp modSp">
        <pc:chgData name="Tim Stombaugh" userId="49cbc3ebfffd31be" providerId="LiveId" clId="{3FE4EF16-237F-42D7-AE89-C3DB0C911518}" dt="2020-11-10T15:06:10.035" v="346" actId="1076"/>
        <pc:sldMkLst>
          <pc:docMk/>
          <pc:sldMk cId="44883682" sldId="306"/>
        </pc:sldMkLst>
        <pc:spChg chg="mod">
          <ac:chgData name="Tim Stombaugh" userId="49cbc3ebfffd31be" providerId="LiveId" clId="{3FE4EF16-237F-42D7-AE89-C3DB0C911518}" dt="2020-11-10T14:58:31.670" v="330" actId="20577"/>
          <ac:spMkLst>
            <pc:docMk/>
            <pc:sldMk cId="44883682" sldId="306"/>
            <ac:spMk id="2" creationId="{A6CBDE90-07F7-48C7-BAC7-B72032BF9347}"/>
          </ac:spMkLst>
        </pc:spChg>
        <pc:spChg chg="mod">
          <ac:chgData name="Tim Stombaugh" userId="49cbc3ebfffd31be" providerId="LiveId" clId="{3FE4EF16-237F-42D7-AE89-C3DB0C911518}" dt="2020-11-10T14:58:56.771" v="335" actId="14"/>
          <ac:spMkLst>
            <pc:docMk/>
            <pc:sldMk cId="44883682" sldId="306"/>
            <ac:spMk id="3" creationId="{D87669BF-EF98-4F96-848B-0D2DADABB24A}"/>
          </ac:spMkLst>
        </pc:spChg>
        <pc:picChg chg="add mod ord">
          <ac:chgData name="Tim Stombaugh" userId="49cbc3ebfffd31be" providerId="LiveId" clId="{3FE4EF16-237F-42D7-AE89-C3DB0C911518}" dt="2020-11-10T15:06:06.073" v="345" actId="1076"/>
          <ac:picMkLst>
            <pc:docMk/>
            <pc:sldMk cId="44883682" sldId="306"/>
            <ac:picMk id="4" creationId="{F3A9C583-F7DB-4225-BCA2-A80047DD48EA}"/>
          </ac:picMkLst>
        </pc:picChg>
        <pc:picChg chg="mod">
          <ac:chgData name="Tim Stombaugh" userId="49cbc3ebfffd31be" providerId="LiveId" clId="{3FE4EF16-237F-42D7-AE89-C3DB0C911518}" dt="2020-11-10T15:06:10.035" v="346" actId="1076"/>
          <ac:picMkLst>
            <pc:docMk/>
            <pc:sldMk cId="44883682" sldId="306"/>
            <ac:picMk id="8194" creationId="{DB0C040E-CB6A-46DA-BD85-6AEE892920F9}"/>
          </ac:picMkLst>
        </pc:picChg>
        <pc:picChg chg="mod">
          <ac:chgData name="Tim Stombaugh" userId="49cbc3ebfffd31be" providerId="LiveId" clId="{3FE4EF16-237F-42D7-AE89-C3DB0C911518}" dt="2020-11-10T15:05:40.078" v="337" actId="14100"/>
          <ac:picMkLst>
            <pc:docMk/>
            <pc:sldMk cId="44883682" sldId="306"/>
            <ac:picMk id="8200" creationId="{DE3C7DB4-0C9E-4EC6-AA1A-CD709449AD10}"/>
          </ac:picMkLst>
        </pc:picChg>
      </pc:sldChg>
      <pc:sldChg chg="addSp delSp modSp">
        <pc:chgData name="Tim Stombaugh" userId="49cbc3ebfffd31be" providerId="LiveId" clId="{3FE4EF16-237F-42D7-AE89-C3DB0C911518}" dt="2020-11-10T15:40:24.195" v="541" actId="1076"/>
        <pc:sldMkLst>
          <pc:docMk/>
          <pc:sldMk cId="2433800754" sldId="307"/>
        </pc:sldMkLst>
        <pc:picChg chg="add mod">
          <ac:chgData name="Tim Stombaugh" userId="49cbc3ebfffd31be" providerId="LiveId" clId="{3FE4EF16-237F-42D7-AE89-C3DB0C911518}" dt="2020-11-10T15:40:24.195" v="541" actId="1076"/>
          <ac:picMkLst>
            <pc:docMk/>
            <pc:sldMk cId="2433800754" sldId="307"/>
            <ac:picMk id="4" creationId="{C919054F-6F95-4682-B063-262860FE31E6}"/>
          </ac:picMkLst>
        </pc:picChg>
        <pc:picChg chg="add del">
          <ac:chgData name="Tim Stombaugh" userId="49cbc3ebfffd31be" providerId="LiveId" clId="{3FE4EF16-237F-42D7-AE89-C3DB0C911518}" dt="2020-11-10T15:39:48.473" v="533"/>
          <ac:picMkLst>
            <pc:docMk/>
            <pc:sldMk cId="2433800754" sldId="307"/>
            <ac:picMk id="3074" creationId="{CD00F845-39F9-4BE4-9D77-592056BE1952}"/>
          </ac:picMkLst>
        </pc:picChg>
        <pc:picChg chg="mod">
          <ac:chgData name="Tim Stombaugh" userId="49cbc3ebfffd31be" providerId="LiveId" clId="{3FE4EF16-237F-42D7-AE89-C3DB0C911518}" dt="2020-11-10T15:40:18.133" v="540" actId="1076"/>
          <ac:picMkLst>
            <pc:docMk/>
            <pc:sldMk cId="2433800754" sldId="307"/>
            <ac:picMk id="9218" creationId="{CAF02F32-16D0-4E00-89E4-FFD24952AA96}"/>
          </ac:picMkLst>
        </pc:picChg>
      </pc:sldChg>
      <pc:sldChg chg="modSp add">
        <pc:chgData name="Tim Stombaugh" userId="49cbc3ebfffd31be" providerId="LiveId" clId="{3FE4EF16-237F-42D7-AE89-C3DB0C911518}" dt="2020-11-10T16:16:10.785" v="971" actId="20577"/>
        <pc:sldMkLst>
          <pc:docMk/>
          <pc:sldMk cId="2824861405" sldId="308"/>
        </pc:sldMkLst>
        <pc:spChg chg="mod">
          <ac:chgData name="Tim Stombaugh" userId="49cbc3ebfffd31be" providerId="LiveId" clId="{3FE4EF16-237F-42D7-AE89-C3DB0C911518}" dt="2020-11-10T14:54:43.322" v="43" actId="20577"/>
          <ac:spMkLst>
            <pc:docMk/>
            <pc:sldMk cId="2824861405" sldId="308"/>
            <ac:spMk id="2" creationId="{C29091AF-2D42-4C77-8CE3-DFA4ABE14EB4}"/>
          </ac:spMkLst>
        </pc:spChg>
        <pc:spChg chg="mod">
          <ac:chgData name="Tim Stombaugh" userId="49cbc3ebfffd31be" providerId="LiveId" clId="{3FE4EF16-237F-42D7-AE89-C3DB0C911518}" dt="2020-11-10T16:16:10.785" v="971" actId="20577"/>
          <ac:spMkLst>
            <pc:docMk/>
            <pc:sldMk cId="2824861405" sldId="308"/>
            <ac:spMk id="3" creationId="{E48A4D96-3E76-4574-82A7-5F13ECE0C0D0}"/>
          </ac:spMkLst>
        </pc:spChg>
      </pc:sldChg>
      <pc:sldChg chg="addSp delSp modSp add">
        <pc:chgData name="Tim Stombaugh" userId="49cbc3ebfffd31be" providerId="LiveId" clId="{3FE4EF16-237F-42D7-AE89-C3DB0C911518}" dt="2020-11-10T16:21:04.418" v="990" actId="1076"/>
        <pc:sldMkLst>
          <pc:docMk/>
          <pc:sldMk cId="959687701" sldId="309"/>
        </pc:sldMkLst>
        <pc:spChg chg="mod">
          <ac:chgData name="Tim Stombaugh" userId="49cbc3ebfffd31be" providerId="LiveId" clId="{3FE4EF16-237F-42D7-AE89-C3DB0C911518}" dt="2020-11-10T15:08:39.415" v="457" actId="20577"/>
          <ac:spMkLst>
            <pc:docMk/>
            <pc:sldMk cId="959687701" sldId="309"/>
            <ac:spMk id="2" creationId="{B6187842-A1F8-40CB-97D2-F31A34501DCA}"/>
          </ac:spMkLst>
        </pc:spChg>
        <pc:spChg chg="del">
          <ac:chgData name="Tim Stombaugh" userId="49cbc3ebfffd31be" providerId="LiveId" clId="{3FE4EF16-237F-42D7-AE89-C3DB0C911518}" dt="2020-11-10T15:51:32.571" v="672"/>
          <ac:spMkLst>
            <pc:docMk/>
            <pc:sldMk cId="959687701" sldId="309"/>
            <ac:spMk id="3" creationId="{E6E5D161-4BA9-44AA-A15A-BEE510694E21}"/>
          </ac:spMkLst>
        </pc:spChg>
        <pc:spChg chg="add mod">
          <ac:chgData name="Tim Stombaugh" userId="49cbc3ebfffd31be" providerId="LiveId" clId="{3FE4EF16-237F-42D7-AE89-C3DB0C911518}" dt="2020-11-10T16:17:38.147" v="985" actId="20577"/>
          <ac:spMkLst>
            <pc:docMk/>
            <pc:sldMk cId="959687701" sldId="309"/>
            <ac:spMk id="6" creationId="{B28AB2D0-8F22-4037-AC91-A86C4AFC0964}"/>
          </ac:spMkLst>
        </pc:spChg>
        <pc:picChg chg="add del mod">
          <ac:chgData name="Tim Stombaugh" userId="49cbc3ebfffd31be" providerId="LiveId" clId="{3FE4EF16-237F-42D7-AE89-C3DB0C911518}" dt="2020-11-10T15:58:09.059" v="677" actId="478"/>
          <ac:picMkLst>
            <pc:docMk/>
            <pc:sldMk cId="959687701" sldId="309"/>
            <ac:picMk id="4" creationId="{C4913E6D-A317-447C-84AA-57342E324248}"/>
          </ac:picMkLst>
        </pc:picChg>
        <pc:picChg chg="add mod modCrop">
          <ac:chgData name="Tim Stombaugh" userId="49cbc3ebfffd31be" providerId="LiveId" clId="{3FE4EF16-237F-42D7-AE89-C3DB0C911518}" dt="2020-11-10T16:02:40.875" v="795" actId="1076"/>
          <ac:picMkLst>
            <pc:docMk/>
            <pc:sldMk cId="959687701" sldId="309"/>
            <ac:picMk id="7" creationId="{FA39D9A2-A291-4B65-BAEC-F62F55A80CB1}"/>
          </ac:picMkLst>
        </pc:picChg>
        <pc:picChg chg="add mod modCrop">
          <ac:chgData name="Tim Stombaugh" userId="49cbc3ebfffd31be" providerId="LiveId" clId="{3FE4EF16-237F-42D7-AE89-C3DB0C911518}" dt="2020-11-10T16:21:04.418" v="990" actId="1076"/>
          <ac:picMkLst>
            <pc:docMk/>
            <pc:sldMk cId="959687701" sldId="309"/>
            <ac:picMk id="8" creationId="{79B7F1D4-D9D7-4592-B52F-1ADA710CF3C6}"/>
          </ac:picMkLst>
        </pc:picChg>
        <pc:picChg chg="add del mod">
          <ac:chgData name="Tim Stombaugh" userId="49cbc3ebfffd31be" providerId="LiveId" clId="{3FE4EF16-237F-42D7-AE89-C3DB0C911518}" dt="2020-11-10T16:20:39.945" v="986" actId="478"/>
          <ac:picMkLst>
            <pc:docMk/>
            <pc:sldMk cId="959687701" sldId="309"/>
            <ac:picMk id="4098" creationId="{7025BAFA-61DE-4006-9D6C-A2A840A329CC}"/>
          </ac:picMkLst>
        </pc:picChg>
      </pc:sldChg>
      <pc:sldChg chg="addSp modSp add">
        <pc:chgData name="Tim Stombaugh" userId="49cbc3ebfffd31be" providerId="LiveId" clId="{3FE4EF16-237F-42D7-AE89-C3DB0C911518}" dt="2020-11-10T16:15:28.433" v="970" actId="1076"/>
        <pc:sldMkLst>
          <pc:docMk/>
          <pc:sldMk cId="1583182531" sldId="310"/>
        </pc:sldMkLst>
        <pc:spChg chg="add mod">
          <ac:chgData name="Tim Stombaugh" userId="49cbc3ebfffd31be" providerId="LiveId" clId="{3FE4EF16-237F-42D7-AE89-C3DB0C911518}" dt="2020-11-10T15:48:55.168" v="670" actId="12"/>
          <ac:spMkLst>
            <pc:docMk/>
            <pc:sldMk cId="1583182531" sldId="310"/>
            <ac:spMk id="2" creationId="{E97773E2-0385-48A9-A928-3538F4B55F97}"/>
          </ac:spMkLst>
        </pc:spChg>
        <pc:spChg chg="add mod">
          <ac:chgData name="Tim Stombaugh" userId="49cbc3ebfffd31be" providerId="LiveId" clId="{3FE4EF16-237F-42D7-AE89-C3DB0C911518}" dt="2020-11-10T16:15:22.542" v="969" actId="20577"/>
          <ac:spMkLst>
            <pc:docMk/>
            <pc:sldMk cId="1583182531" sldId="310"/>
            <ac:spMk id="3" creationId="{BC0532FF-67DF-42D5-85E3-141166BE688E}"/>
          </ac:spMkLst>
        </pc:spChg>
        <pc:picChg chg="add mod">
          <ac:chgData name="Tim Stombaugh" userId="49cbc3ebfffd31be" providerId="LiveId" clId="{3FE4EF16-237F-42D7-AE89-C3DB0C911518}" dt="2020-11-10T16:15:28.433" v="970" actId="1076"/>
          <ac:picMkLst>
            <pc:docMk/>
            <pc:sldMk cId="1583182531" sldId="310"/>
            <ac:picMk id="4" creationId="{C09B410C-5958-4021-90F1-F781A5A42E84}"/>
          </ac:picMkLst>
        </pc:picChg>
      </pc:sldChg>
      <pc:sldChg chg="addSp delSp modSp add">
        <pc:chgData name="Tim Stombaugh" userId="49cbc3ebfffd31be" providerId="LiveId" clId="{3FE4EF16-237F-42D7-AE89-C3DB0C911518}" dt="2020-11-10T15:41:12.395" v="542" actId="1076"/>
        <pc:sldMkLst>
          <pc:docMk/>
          <pc:sldMk cId="2917481124" sldId="311"/>
        </pc:sldMkLst>
        <pc:spChg chg="add mod">
          <ac:chgData name="Tim Stombaugh" userId="49cbc3ebfffd31be" providerId="LiveId" clId="{3FE4EF16-237F-42D7-AE89-C3DB0C911518}" dt="2020-11-10T15:33:45.850" v="516" actId="20577"/>
          <ac:spMkLst>
            <pc:docMk/>
            <pc:sldMk cId="2917481124" sldId="311"/>
            <ac:spMk id="2" creationId="{EB047E27-46C7-49B6-8856-BFCBC49F5D92}"/>
          </ac:spMkLst>
        </pc:spChg>
        <pc:picChg chg="add mod">
          <ac:chgData name="Tim Stombaugh" userId="49cbc3ebfffd31be" providerId="LiveId" clId="{3FE4EF16-237F-42D7-AE89-C3DB0C911518}" dt="2020-11-10T15:39:28.367" v="530" actId="1076"/>
          <ac:picMkLst>
            <pc:docMk/>
            <pc:sldMk cId="2917481124" sldId="311"/>
            <ac:picMk id="3" creationId="{5BB0498F-D5D1-43D8-A2C9-35CB6BD6464B}"/>
          </ac:picMkLst>
        </pc:picChg>
        <pc:picChg chg="add mod">
          <ac:chgData name="Tim Stombaugh" userId="49cbc3ebfffd31be" providerId="LiveId" clId="{3FE4EF16-237F-42D7-AE89-C3DB0C911518}" dt="2020-11-10T15:41:12.395" v="542" actId="1076"/>
          <ac:picMkLst>
            <pc:docMk/>
            <pc:sldMk cId="2917481124" sldId="311"/>
            <ac:picMk id="2050" creationId="{E8B86A56-5D90-4D1F-BA04-D4B93F8E7592}"/>
          </ac:picMkLst>
        </pc:picChg>
        <pc:picChg chg="add del mod">
          <ac:chgData name="Tim Stombaugh" userId="49cbc3ebfffd31be" providerId="LiveId" clId="{3FE4EF16-237F-42D7-AE89-C3DB0C911518}" dt="2020-11-10T15:39:23.361" v="528" actId="478"/>
          <ac:picMkLst>
            <pc:docMk/>
            <pc:sldMk cId="2917481124" sldId="311"/>
            <ac:picMk id="2052" creationId="{6C9BE256-3230-43F3-B36D-61DE421C5A80}"/>
          </ac:picMkLst>
        </pc:picChg>
        <pc:picChg chg="add del mod">
          <ac:chgData name="Tim Stombaugh" userId="49cbc3ebfffd31be" providerId="LiveId" clId="{3FE4EF16-237F-42D7-AE89-C3DB0C911518}" dt="2020-11-10T15:39:25.482" v="529" actId="478"/>
          <ac:picMkLst>
            <pc:docMk/>
            <pc:sldMk cId="2917481124" sldId="311"/>
            <ac:picMk id="2054" creationId="{3A225B2A-FB58-4095-BD63-A923552FEA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F0A3-128B-4D25-B5A8-D279D52306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5E833-C41C-4757-A3FB-A31E7780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5E833-C41C-4757-A3FB-A31E7780A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BAE 417 Engines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8737600" y="6323443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Lubrication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we need it</a:t>
            </a:r>
          </a:p>
          <a:p>
            <a:r>
              <a:rPr lang="en-US" dirty="0"/>
              <a:t>Lubrication systems</a:t>
            </a:r>
          </a:p>
          <a:p>
            <a:r>
              <a:rPr lang="en-US" dirty="0"/>
              <a:t>Lubricant Properties</a:t>
            </a:r>
          </a:p>
          <a:p>
            <a:r>
              <a:rPr lang="en-US" dirty="0"/>
              <a:t>Lubricant Specifications</a:t>
            </a:r>
          </a:p>
        </p:txBody>
      </p:sp>
      <p:pic>
        <p:nvPicPr>
          <p:cNvPr id="1026" name="Picture 2" descr="Image result for engine heat">
            <a:extLst>
              <a:ext uri="{FF2B5EF4-FFF2-40B4-BE49-F238E27FC236}">
                <a16:creationId xmlns:a16="http://schemas.microsoft.com/office/drawing/2014/main" id="{47A2E99D-785E-4C0C-A702-CF721448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1"/>
            <a:ext cx="3238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1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73E2-0385-48A9-A928-3538F4B5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32FF-67DF-42D5-85E3-141166BE6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lubricants do</a:t>
            </a:r>
          </a:p>
          <a:p>
            <a:r>
              <a:rPr lang="en-US" dirty="0"/>
              <a:t>How lubricants work</a:t>
            </a:r>
          </a:p>
          <a:p>
            <a:r>
              <a:rPr lang="en-US" dirty="0"/>
              <a:t>Key properties</a:t>
            </a:r>
          </a:p>
          <a:p>
            <a:r>
              <a:rPr lang="en-US" dirty="0"/>
              <a:t>Specifications and Certifications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B410C-5958-4021-90F1-F781A5A4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752600"/>
            <a:ext cx="5500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91AF-2D42-4C77-8CE3-DFA4ABE1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Lubricating 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A4D96-3E76-4574-82A7-5F13ECE0C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Lubricate engine parts</a:t>
            </a:r>
          </a:p>
          <a:p>
            <a:r>
              <a:rPr lang="en-US" dirty="0"/>
              <a:t>Permit easy starting</a:t>
            </a:r>
          </a:p>
          <a:p>
            <a:r>
              <a:rPr lang="en-US" dirty="0"/>
              <a:t>Protect against rust and corrosion</a:t>
            </a:r>
          </a:p>
          <a:p>
            <a:r>
              <a:rPr lang="en-US" dirty="0"/>
              <a:t>Keep engine parts clean</a:t>
            </a:r>
          </a:p>
          <a:p>
            <a:r>
              <a:rPr lang="en-US" dirty="0"/>
              <a:t>Cool engine parts</a:t>
            </a:r>
          </a:p>
          <a:p>
            <a:r>
              <a:rPr lang="en-US" dirty="0"/>
              <a:t>Seal combustion pressures</a:t>
            </a:r>
          </a:p>
          <a:p>
            <a:r>
              <a:rPr lang="en-US" dirty="0"/>
              <a:t>Prevent foaming</a:t>
            </a:r>
          </a:p>
          <a:p>
            <a:r>
              <a:rPr lang="en-US" dirty="0"/>
              <a:t>Aid fuel economy</a:t>
            </a:r>
          </a:p>
        </p:txBody>
      </p:sp>
    </p:spTree>
    <p:extLst>
      <p:ext uri="{BB962C8B-B14F-4D97-AF65-F5344CB8AC3E}">
        <p14:creationId xmlns:p14="http://schemas.microsoft.com/office/powerpoint/2010/main" val="282486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7842-A1F8-40CB-97D2-F31A3450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Lubricates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AB2D0-8F22-4037-AC91-A86C4AFC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91400" cy="4525963"/>
          </a:xfrm>
        </p:spPr>
        <p:txBody>
          <a:bodyPr/>
          <a:lstStyle/>
          <a:p>
            <a:r>
              <a:rPr lang="en-US" dirty="0"/>
              <a:t>Friction</a:t>
            </a:r>
          </a:p>
          <a:p>
            <a:r>
              <a:rPr lang="en-US" dirty="0"/>
              <a:t>Clearance</a:t>
            </a:r>
          </a:p>
          <a:p>
            <a:r>
              <a:rPr lang="en-US" dirty="0"/>
              <a:t>Lubricant viscosity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9D9A2-A291-4B65-BAEC-F62F55A80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8" t="85556" r="17885" b="2997"/>
          <a:stretch/>
        </p:blipFill>
        <p:spPr>
          <a:xfrm>
            <a:off x="1143000" y="4038600"/>
            <a:ext cx="5410200" cy="785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7F1D4-D9D7-4592-B52F-1ADA710CF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18" t="15963" r="22417" b="18798"/>
          <a:stretch/>
        </p:blipFill>
        <p:spPr>
          <a:xfrm>
            <a:off x="7391400" y="1600201"/>
            <a:ext cx="36576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9C583-F7DB-4225-BCA2-A80047DD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67074"/>
            <a:ext cx="2857500" cy="214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BDE90-07F7-48C7-BAC7-B72032BF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69BF-EF98-4F96-848B-0D2DADAB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678364"/>
          </a:xfrm>
        </p:spPr>
        <p:txBody>
          <a:bodyPr/>
          <a:lstStyle/>
          <a:p>
            <a:r>
              <a:rPr lang="en-US" dirty="0"/>
              <a:t>Splash</a:t>
            </a:r>
          </a:p>
          <a:p>
            <a:r>
              <a:rPr lang="en-US" dirty="0"/>
              <a:t>Pressure (filter)</a:t>
            </a:r>
          </a:p>
        </p:txBody>
      </p:sp>
      <p:pic>
        <p:nvPicPr>
          <p:cNvPr id="8194" name="Picture 2" descr="Image result for engine oil slinger">
            <a:extLst>
              <a:ext uri="{FF2B5EF4-FFF2-40B4-BE49-F238E27FC236}">
                <a16:creationId xmlns:a16="http://schemas.microsoft.com/office/drawing/2014/main" id="{DB0C040E-CB6A-46DA-BD85-6AEE89292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3699" r="15068" b="24658"/>
          <a:stretch/>
        </p:blipFill>
        <p:spPr bwMode="auto">
          <a:xfrm>
            <a:off x="3603644" y="4419600"/>
            <a:ext cx="265514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engine lubrication system">
            <a:extLst>
              <a:ext uri="{FF2B5EF4-FFF2-40B4-BE49-F238E27FC236}">
                <a16:creationId xmlns:a16="http://schemas.microsoft.com/office/drawing/2014/main" id="{DE3C7DB4-0C9E-4EC6-AA1A-CD709449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90" y="990601"/>
            <a:ext cx="581890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E3E1-7F3D-4630-BC0B-6460CB38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Lubricant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07D3-B62B-4A19-B71C-A10D9A71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  <a:p>
            <a:r>
              <a:rPr lang="en-US" dirty="0"/>
              <a:t>Thermal resistance</a:t>
            </a:r>
          </a:p>
          <a:p>
            <a:r>
              <a:rPr lang="en-US" dirty="0"/>
              <a:t>Longevity</a:t>
            </a:r>
          </a:p>
          <a:p>
            <a:r>
              <a:rPr lang="en-US" dirty="0"/>
              <a:t>Foaming</a:t>
            </a:r>
          </a:p>
          <a:p>
            <a:r>
              <a:rPr lang="en-US" dirty="0"/>
              <a:t>Cleaning</a:t>
            </a:r>
          </a:p>
          <a:p>
            <a:endParaRPr lang="en-US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96569689-263A-4F37-B410-0D7D7036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6305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6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0B28-54B3-4773-9B10-B5AAE1FC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1A88-B3C0-49D4-8246-D4BF3AB6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/>
          <a:lstStyle/>
          <a:p>
            <a:r>
              <a:rPr lang="en-US" dirty="0"/>
              <a:t>How it is measured</a:t>
            </a:r>
          </a:p>
          <a:p>
            <a:r>
              <a:rPr lang="en-US" dirty="0"/>
              <a:t>Rating</a:t>
            </a:r>
          </a:p>
          <a:p>
            <a:r>
              <a:rPr lang="en-US" dirty="0" err="1"/>
              <a:t>Multiviscosity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F9DBF-A6B9-485A-934B-5D77900E9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070346"/>
            <a:ext cx="3733800" cy="2438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62D49-A570-434A-87BF-5775F4ADB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4" r="34286"/>
          <a:stretch/>
        </p:blipFill>
        <p:spPr>
          <a:xfrm>
            <a:off x="10744200" y="571500"/>
            <a:ext cx="1066800" cy="3333750"/>
          </a:xfrm>
          <a:prstGeom prst="rect">
            <a:avLst/>
          </a:prstGeom>
        </p:spPr>
      </p:pic>
      <p:pic>
        <p:nvPicPr>
          <p:cNvPr id="1026" name="Picture 2" descr="V TECH Rotational Viscometer, Model Number/Name: Vt788, For Laboratory, Rs  115000 /piece | ID: 13575774362">
            <a:extLst>
              <a:ext uri="{FF2B5EF4-FFF2-40B4-BE49-F238E27FC236}">
                <a16:creationId xmlns:a16="http://schemas.microsoft.com/office/drawing/2014/main" id="{1ED14176-C34C-4F94-A892-EC4417B34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05" y="850782"/>
            <a:ext cx="3219564" cy="32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0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83A2-A84F-4A40-B3C5-B201A439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7CC1-2CB8-4A14-9D0A-D9EDCA3B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  <a:p>
            <a:pPr lvl="1"/>
            <a:r>
              <a:rPr lang="en-US" dirty="0"/>
              <a:t>SAE: Society of Automotive Engineers</a:t>
            </a:r>
          </a:p>
          <a:p>
            <a:pPr lvl="1"/>
            <a:r>
              <a:rPr lang="en-US" dirty="0"/>
              <a:t>API: American Petroleum Institute</a:t>
            </a:r>
          </a:p>
          <a:p>
            <a:r>
              <a:rPr lang="en-US" dirty="0"/>
              <a:t>Ratings</a:t>
            </a:r>
          </a:p>
          <a:p>
            <a:pPr lvl="1"/>
            <a:r>
              <a:rPr lang="en-US" dirty="0"/>
              <a:t>SI: SP, SN, SM, SL, SJ, SH, SG, …</a:t>
            </a:r>
          </a:p>
          <a:p>
            <a:pPr lvl="1"/>
            <a:r>
              <a:rPr lang="en-US" dirty="0"/>
              <a:t>CI: CK-4, CJ-4, CI-4, …</a:t>
            </a:r>
          </a:p>
          <a:p>
            <a:r>
              <a:rPr lang="en-US" dirty="0"/>
              <a:t>Certification 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0C964-4756-4C1A-820D-65AAD7EC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981200"/>
            <a:ext cx="3389178" cy="22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ZAZU_ISvSyqgYYaXfKNDf0pfFrQLZaATA5MxH3j3ZoXE1eEoTxO1sRtFQ-tcihmgvmyAT60ikR57fCAtWPhfvZ-_LUlNuoSZ4yn3BpIWNUnaKIp6PsXRo5G6RUfUn82uB3U1isa7Q6A1CQmzAVh_RYedignlpzhkPDbLy_f1V68UVkWVQg66YAuNIuKgXVFwD9vuLpdfSlJNy5yqUvhlQq0A-oy_irEzdjKpGIcq3GDCBnx8aUbGrDj6HwRIrNQubLzmk2Eoy_fDhdS_P84_UBQcuhXsKkCAUj9AXs5alrc8xIuSirp5tDkRuWUQEo8wkA5amQ8QQ1J_mlbX4qqcP9A8adpHbCBHJZT5JrD-TyfL4dl_wVPAyoi978qM-LSt-iKz92ilwCWJvXTHN-y1xHn_V0bDsLj-HEgWFlX2Sg3XN7JRBPPX4FeIvv2zJNI7pRfxzGKXienfWb0l1ByKfopq4VEcncDXivAeop51z1n9EkFqkXf9m97Tq-M5GP_YVG0vIDLChk8kUTIsUbrZX1WorzGmbq6bL3rsroPVMJZ59R8GB8p8s2jtugP7Zn5Dcg_QoC7B6JXAZ-Kr3cjaJ02n4Te6WEj1S_teheSsRDY14Fs7pkTR5mPgz4KoJJYbXvXEbOgNAdIo_XFNZa3p9nP88uGaqEQQ6UHBXnKiITLgoCvHWLy8uw=w528-h937-no">
            <a:extLst>
              <a:ext uri="{FF2B5EF4-FFF2-40B4-BE49-F238E27FC236}">
                <a16:creationId xmlns:a16="http://schemas.microsoft.com/office/drawing/2014/main" id="{CAF02F32-16D0-4E00-89E4-FFD24952A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1524000" y="0"/>
            <a:ext cx="4394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3.googleusercontent.com/50MHQc4MzwtN6UEPP19sCvK4lgtfZAJNPKjp2iAq42XsJlEkhXr4C9_2u4kqoFynO2cMoHoud5L6eMtZ7fjff8n4QfMMNIy3p7YSyPi4PxNLLaMdplOSf9O2eThAGZe9vEFHqBxsBqR6anuOOss_7ZisxnkE05qeNe5HCOW9xi2E8FVL8rGrwfkyzYnb4HSoXo35jEqnz8gdrWVMaXUrJckAXA-BbYfx0knfVIQVNX7_ms4C3bdvTK8vtsOZOBjM1Y52BYlRu_jVrp0tjMgRfKykU4zVFbYpiziDiI5czTvAi6fNFLFoFh5jJcjY0gf1rOkQS8TtCSNvOCQBDd6adwIV-B7MVmHUnwhDYH2BJe3_MEJaOnJgQa8WLR-5YuGm_upL5xMPWFfLZ50JBlzTcxcUsHf1lZQcatVp2mkLHYyf2BBuqAC1ijwCWYweuimDyCRiH2F1vDast3xbE-GXONt42bF11dDRbojrH_iLdz0Z0Ss1QFkgrWXxIUgXNZGH4Df8Dtc-BZgN6hLy51u4t64f_SGAmovmAQzk0vXgJChUuLGNtk2gSfYBA63mhPZ-k6vTg1AwFYHcjkJ0Vm72f7S9Zw-2Z26D2qFd1UsE_ue4fcH7THZUVsgq12CWGZoBQ8NGbwlEUHBwiUHQk4Jdo4uCFRjEEvlH7_LkkCEWDo1aoRcPVTWwrg=w528-h937-no">
            <a:extLst>
              <a:ext uri="{FF2B5EF4-FFF2-40B4-BE49-F238E27FC236}">
                <a16:creationId xmlns:a16="http://schemas.microsoft.com/office/drawing/2014/main" id="{C919054F-6F95-4682-B063-262860FE3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7778"/>
          <a:stretch/>
        </p:blipFill>
        <p:spPr bwMode="auto">
          <a:xfrm>
            <a:off x="6553200" y="152400"/>
            <a:ext cx="425729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0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7E27-46C7-49B6-8856-BFCBC49F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Certification Marks</a:t>
            </a:r>
          </a:p>
        </p:txBody>
      </p:sp>
      <p:pic>
        <p:nvPicPr>
          <p:cNvPr id="2050" name="Picture 2" descr="Engine Oil Licensing &amp; Certification System (EOLCS)">
            <a:extLst>
              <a:ext uri="{FF2B5EF4-FFF2-40B4-BE49-F238E27FC236}">
                <a16:creationId xmlns:a16="http://schemas.microsoft.com/office/drawing/2014/main" id="{E8B86A56-5D90-4D1F-BA04-D4B93F8E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B0498F-D5D1-43D8-A2C9-35CB6BD6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6858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3524</TotalTime>
  <Words>133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Lubrication AEN/TSM 220</vt:lpstr>
      <vt:lpstr>Functions of Lubricating Oil</vt:lpstr>
      <vt:lpstr>How It Lubricates</vt:lpstr>
      <vt:lpstr>Systems</vt:lpstr>
      <vt:lpstr>Lubricant Properties</vt:lpstr>
      <vt:lpstr>Viscosity</vt:lpstr>
      <vt:lpstr>Specifications</vt:lpstr>
      <vt:lpstr>PowerPoint Presentation</vt:lpstr>
      <vt:lpstr>API Certification Marks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179</cp:revision>
  <cp:lastPrinted>2019-12-10T19:20:58Z</cp:lastPrinted>
  <dcterms:created xsi:type="dcterms:W3CDTF">2008-01-21T12:23:47Z</dcterms:created>
  <dcterms:modified xsi:type="dcterms:W3CDTF">2020-11-10T16:23:36Z</dcterms:modified>
</cp:coreProperties>
</file>