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8"/>
  </p:handoutMasterIdLst>
  <p:sldIdLst>
    <p:sldId id="257" r:id="rId2"/>
    <p:sldId id="311" r:id="rId3"/>
    <p:sldId id="312" r:id="rId4"/>
    <p:sldId id="313" r:id="rId5"/>
    <p:sldId id="315" r:id="rId6"/>
    <p:sldId id="314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A3B99-5C2E-41E7-A66A-1B2C567D5ED5}" v="293" dt="2020-07-06T14:53:36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F48A3B99-5C2E-41E7-A66A-1B2C567D5ED5}"/>
    <pc:docChg chg="modSld">
      <pc:chgData name="Tim Stombaugh" userId="49cbc3ebfffd31be" providerId="LiveId" clId="{F48A3B99-5C2E-41E7-A66A-1B2C567D5ED5}" dt="2020-07-06T14:53:36.957" v="6" actId="20577"/>
      <pc:docMkLst>
        <pc:docMk/>
      </pc:docMkLst>
      <pc:sldChg chg="modSp">
        <pc:chgData name="Tim Stombaugh" userId="49cbc3ebfffd31be" providerId="LiveId" clId="{F48A3B99-5C2E-41E7-A66A-1B2C567D5ED5}" dt="2020-07-06T14:53:36.957" v="6" actId="20577"/>
        <pc:sldMkLst>
          <pc:docMk/>
          <pc:sldMk cId="2531572777" sldId="314"/>
        </pc:sldMkLst>
        <pc:spChg chg="mod">
          <ac:chgData name="Tim Stombaugh" userId="49cbc3ebfffd31be" providerId="LiveId" clId="{F48A3B99-5C2E-41E7-A66A-1B2C567D5ED5}" dt="2020-07-06T14:53:36.957" v="6" actId="20577"/>
          <ac:spMkLst>
            <pc:docMk/>
            <pc:sldMk cId="2531572777" sldId="314"/>
            <ac:spMk id="4" creationId="{25FD0EA3-C84E-4691-B4B8-E1E6372C2D3D}"/>
          </ac:spMkLst>
        </pc:spChg>
      </pc:sldChg>
    </pc:docChg>
  </pc:docChgLst>
  <pc:docChgLst>
    <pc:chgData name="Tim Stombaugh" userId="49cbc3ebfffd31be" providerId="LiveId" clId="{C9BE442D-471C-4BE2-8B5E-F4EC7642D03B}"/>
    <pc:docChg chg="undo redo custSel addSld delSld modSld sldOrd modMainMaster">
      <pc:chgData name="Tim Stombaugh" userId="49cbc3ebfffd31be" providerId="LiveId" clId="{C9BE442D-471C-4BE2-8B5E-F4EC7642D03B}" dt="2020-07-06T14:10:30.200" v="982" actId="1076"/>
      <pc:docMkLst>
        <pc:docMk/>
      </pc:docMkLst>
      <pc:sldChg chg="modSp">
        <pc:chgData name="Tim Stombaugh" userId="49cbc3ebfffd31be" providerId="LiveId" clId="{C9BE442D-471C-4BE2-8B5E-F4EC7642D03B}" dt="2020-07-02T19:27:38.510" v="16" actId="20577"/>
        <pc:sldMkLst>
          <pc:docMk/>
          <pc:sldMk cId="0" sldId="257"/>
        </pc:sldMkLst>
        <pc:spChg chg="mod">
          <ac:chgData name="Tim Stombaugh" userId="49cbc3ebfffd31be" providerId="LiveId" clId="{C9BE442D-471C-4BE2-8B5E-F4EC7642D03B}" dt="2020-07-02T19:27:38.510" v="16" actId="20577"/>
          <ac:spMkLst>
            <pc:docMk/>
            <pc:sldMk cId="0" sldId="257"/>
            <ac:spMk id="2" creationId="{00000000-0000-0000-0000-000000000000}"/>
          </ac:spMkLst>
        </pc:spChg>
      </pc:sldChg>
      <pc:sldChg chg="del">
        <pc:chgData name="Tim Stombaugh" userId="49cbc3ebfffd31be" providerId="LiveId" clId="{C9BE442D-471C-4BE2-8B5E-F4EC7642D03B}" dt="2020-07-06T13:53:34.695" v="812" actId="2696"/>
        <pc:sldMkLst>
          <pc:docMk/>
          <pc:sldMk cId="2040903994" sldId="287"/>
        </pc:sldMkLst>
      </pc:sldChg>
      <pc:sldChg chg="del">
        <pc:chgData name="Tim Stombaugh" userId="49cbc3ebfffd31be" providerId="LiveId" clId="{C9BE442D-471C-4BE2-8B5E-F4EC7642D03B}" dt="2020-07-02T19:33:30.688" v="161" actId="2696"/>
        <pc:sldMkLst>
          <pc:docMk/>
          <pc:sldMk cId="2769218690" sldId="294"/>
        </pc:sldMkLst>
      </pc:sldChg>
      <pc:sldChg chg="del">
        <pc:chgData name="Tim Stombaugh" userId="49cbc3ebfffd31be" providerId="LiveId" clId="{C9BE442D-471C-4BE2-8B5E-F4EC7642D03B}" dt="2020-07-02T19:33:30.678" v="160" actId="2696"/>
        <pc:sldMkLst>
          <pc:docMk/>
          <pc:sldMk cId="3861741422" sldId="307"/>
        </pc:sldMkLst>
      </pc:sldChg>
      <pc:sldChg chg="del">
        <pc:chgData name="Tim Stombaugh" userId="49cbc3ebfffd31be" providerId="LiveId" clId="{C9BE442D-471C-4BE2-8B5E-F4EC7642D03B}" dt="2020-07-02T19:33:30.700" v="162" actId="2696"/>
        <pc:sldMkLst>
          <pc:docMk/>
          <pc:sldMk cId="2588500587" sldId="308"/>
        </pc:sldMkLst>
      </pc:sldChg>
      <pc:sldChg chg="del">
        <pc:chgData name="Tim Stombaugh" userId="49cbc3ebfffd31be" providerId="LiveId" clId="{C9BE442D-471C-4BE2-8B5E-F4EC7642D03B}" dt="2020-07-02T19:33:30.709" v="163" actId="2696"/>
        <pc:sldMkLst>
          <pc:docMk/>
          <pc:sldMk cId="2116953534" sldId="309"/>
        </pc:sldMkLst>
      </pc:sldChg>
      <pc:sldChg chg="del ord">
        <pc:chgData name="Tim Stombaugh" userId="49cbc3ebfffd31be" providerId="LiveId" clId="{C9BE442D-471C-4BE2-8B5E-F4EC7642D03B}" dt="2020-07-06T13:53:37.560" v="813" actId="2696"/>
        <pc:sldMkLst>
          <pc:docMk/>
          <pc:sldMk cId="2302975148" sldId="310"/>
        </pc:sldMkLst>
      </pc:sldChg>
      <pc:sldChg chg="addSp delSp modSp add">
        <pc:chgData name="Tim Stombaugh" userId="49cbc3ebfffd31be" providerId="LiveId" clId="{C9BE442D-471C-4BE2-8B5E-F4EC7642D03B}" dt="2020-07-06T13:58:13.807" v="826" actId="1076"/>
        <pc:sldMkLst>
          <pc:docMk/>
          <pc:sldMk cId="874064027" sldId="311"/>
        </pc:sldMkLst>
        <pc:spChg chg="mod">
          <ac:chgData name="Tim Stombaugh" userId="49cbc3ebfffd31be" providerId="LiveId" clId="{C9BE442D-471C-4BE2-8B5E-F4EC7642D03B}" dt="2020-07-02T19:31:19.539" v="150" actId="20577"/>
          <ac:spMkLst>
            <pc:docMk/>
            <pc:sldMk cId="874064027" sldId="311"/>
            <ac:spMk id="2" creationId="{29197406-14D7-41EE-8816-64C065ACDF7D}"/>
          </ac:spMkLst>
        </pc:spChg>
        <pc:spChg chg="add del mod">
          <ac:chgData name="Tim Stombaugh" userId="49cbc3ebfffd31be" providerId="LiveId" clId="{C9BE442D-471C-4BE2-8B5E-F4EC7642D03B}" dt="2020-07-02T19:41:34.445" v="263" actId="1076"/>
          <ac:spMkLst>
            <pc:docMk/>
            <pc:sldMk cId="874064027" sldId="311"/>
            <ac:spMk id="3" creationId="{4ED87BF0-D573-409B-BA5F-21EFC0DC174E}"/>
          </ac:spMkLst>
        </pc:spChg>
        <pc:spChg chg="add del mod">
          <ac:chgData name="Tim Stombaugh" userId="49cbc3ebfffd31be" providerId="LiveId" clId="{C9BE442D-471C-4BE2-8B5E-F4EC7642D03B}" dt="2020-07-02T19:34:50.144" v="179" actId="478"/>
          <ac:spMkLst>
            <pc:docMk/>
            <pc:sldMk cId="874064027" sldId="311"/>
            <ac:spMk id="6" creationId="{18C38786-89F1-40AE-B293-90A3E65EC86A}"/>
          </ac:spMkLst>
        </pc:spChg>
        <pc:spChg chg="add mod">
          <ac:chgData name="Tim Stombaugh" userId="49cbc3ebfffd31be" providerId="LiveId" clId="{C9BE442D-471C-4BE2-8B5E-F4EC7642D03B}" dt="2020-07-06T13:58:13.807" v="826" actId="1076"/>
          <ac:spMkLst>
            <pc:docMk/>
            <pc:sldMk cId="874064027" sldId="311"/>
            <ac:spMk id="7" creationId="{9E64B477-CEC8-437A-9AAC-D57E44860BF1}"/>
          </ac:spMkLst>
        </pc:spChg>
        <pc:picChg chg="add del mod">
          <ac:chgData name="Tim Stombaugh" userId="49cbc3ebfffd31be" providerId="LiveId" clId="{C9BE442D-471C-4BE2-8B5E-F4EC7642D03B}" dt="2020-07-02T19:29:58.116" v="43"/>
          <ac:picMkLst>
            <pc:docMk/>
            <pc:sldMk cId="874064027" sldId="311"/>
            <ac:picMk id="4" creationId="{82E729B1-5ED4-46EB-868A-D072E0120F01}"/>
          </ac:picMkLst>
        </pc:picChg>
        <pc:picChg chg="add mod">
          <ac:chgData name="Tim Stombaugh" userId="49cbc3ebfffd31be" providerId="LiveId" clId="{C9BE442D-471C-4BE2-8B5E-F4EC7642D03B}" dt="2020-07-02T19:40:00.213" v="260" actId="1036"/>
          <ac:picMkLst>
            <pc:docMk/>
            <pc:sldMk cId="874064027" sldId="311"/>
            <ac:picMk id="5" creationId="{25598431-BAF6-413B-BE4A-87546DA18F82}"/>
          </ac:picMkLst>
        </pc:picChg>
      </pc:sldChg>
      <pc:sldChg chg="addSp delSp modSp add">
        <pc:chgData name="Tim Stombaugh" userId="49cbc3ebfffd31be" providerId="LiveId" clId="{C9BE442D-471C-4BE2-8B5E-F4EC7642D03B}" dt="2020-07-06T14:07:05.364" v="977" actId="15"/>
        <pc:sldMkLst>
          <pc:docMk/>
          <pc:sldMk cId="3425120861" sldId="312"/>
        </pc:sldMkLst>
        <pc:spChg chg="mod">
          <ac:chgData name="Tim Stombaugh" userId="49cbc3ebfffd31be" providerId="LiveId" clId="{C9BE442D-471C-4BE2-8B5E-F4EC7642D03B}" dt="2020-07-02T19:38:35.872" v="228" actId="20577"/>
          <ac:spMkLst>
            <pc:docMk/>
            <pc:sldMk cId="3425120861" sldId="312"/>
            <ac:spMk id="2" creationId="{5E04396F-840F-42BC-B108-01B834321F81}"/>
          </ac:spMkLst>
        </pc:spChg>
        <pc:spChg chg="mod">
          <ac:chgData name="Tim Stombaugh" userId="49cbc3ebfffd31be" providerId="LiveId" clId="{C9BE442D-471C-4BE2-8B5E-F4EC7642D03B}" dt="2020-07-06T14:07:05.364" v="977" actId="15"/>
          <ac:spMkLst>
            <pc:docMk/>
            <pc:sldMk cId="3425120861" sldId="312"/>
            <ac:spMk id="3" creationId="{840035BB-8184-4FC0-B048-29C1CEE44A4B}"/>
          </ac:spMkLst>
        </pc:spChg>
        <pc:picChg chg="add del mod">
          <ac:chgData name="Tim Stombaugh" userId="49cbc3ebfffd31be" providerId="LiveId" clId="{C9BE442D-471C-4BE2-8B5E-F4EC7642D03B}" dt="2020-07-02T19:51:58.108" v="332" actId="478"/>
          <ac:picMkLst>
            <pc:docMk/>
            <pc:sldMk cId="3425120861" sldId="312"/>
            <ac:picMk id="4" creationId="{36C6D9D4-FDDC-440B-9956-0067F7E07DE8}"/>
          </ac:picMkLst>
        </pc:picChg>
        <pc:picChg chg="add mod">
          <ac:chgData name="Tim Stombaugh" userId="49cbc3ebfffd31be" providerId="LiveId" clId="{C9BE442D-471C-4BE2-8B5E-F4EC7642D03B}" dt="2020-07-02T19:52:46.902" v="341" actId="1076"/>
          <ac:picMkLst>
            <pc:docMk/>
            <pc:sldMk cId="3425120861" sldId="312"/>
            <ac:picMk id="5" creationId="{23F38677-63D3-4ABC-8590-29CA77FF6D16}"/>
          </ac:picMkLst>
        </pc:picChg>
        <pc:picChg chg="add mod modCrop">
          <ac:chgData name="Tim Stombaugh" userId="49cbc3ebfffd31be" providerId="LiveId" clId="{C9BE442D-471C-4BE2-8B5E-F4EC7642D03B}" dt="2020-07-02T19:52:30.827" v="340" actId="1076"/>
          <ac:picMkLst>
            <pc:docMk/>
            <pc:sldMk cId="3425120861" sldId="312"/>
            <ac:picMk id="6" creationId="{B9B120E8-2BD7-41C9-8263-42576A30DB96}"/>
          </ac:picMkLst>
        </pc:picChg>
      </pc:sldChg>
      <pc:sldChg chg="addSp modSp add">
        <pc:chgData name="Tim Stombaugh" userId="49cbc3ebfffd31be" providerId="LiveId" clId="{C9BE442D-471C-4BE2-8B5E-F4EC7642D03B}" dt="2020-07-06T14:07:24.538" v="979" actId="1076"/>
        <pc:sldMkLst>
          <pc:docMk/>
          <pc:sldMk cId="1092166422" sldId="313"/>
        </pc:sldMkLst>
        <pc:spChg chg="mod">
          <ac:chgData name="Tim Stombaugh" userId="49cbc3ebfffd31be" providerId="LiveId" clId="{C9BE442D-471C-4BE2-8B5E-F4EC7642D03B}" dt="2020-07-02T19:53:11.547" v="348" actId="20577"/>
          <ac:spMkLst>
            <pc:docMk/>
            <pc:sldMk cId="1092166422" sldId="313"/>
            <ac:spMk id="2" creationId="{D55A4BDF-E107-464F-B5C3-FC83BAC13AAC}"/>
          </ac:spMkLst>
        </pc:spChg>
        <pc:spChg chg="mod">
          <ac:chgData name="Tim Stombaugh" userId="49cbc3ebfffd31be" providerId="LiveId" clId="{C9BE442D-471C-4BE2-8B5E-F4EC7642D03B}" dt="2020-07-06T14:07:18.235" v="978" actId="15"/>
          <ac:spMkLst>
            <pc:docMk/>
            <pc:sldMk cId="1092166422" sldId="313"/>
            <ac:spMk id="3" creationId="{9819E009-6F64-4DD2-B70F-C782FCFFDF23}"/>
          </ac:spMkLst>
        </pc:spChg>
        <pc:spChg chg="add mod">
          <ac:chgData name="Tim Stombaugh" userId="49cbc3ebfffd31be" providerId="LiveId" clId="{C9BE442D-471C-4BE2-8B5E-F4EC7642D03B}" dt="2020-07-06T14:07:24.538" v="979" actId="1076"/>
          <ac:spMkLst>
            <pc:docMk/>
            <pc:sldMk cId="1092166422" sldId="313"/>
            <ac:spMk id="4" creationId="{C54A6EB5-42B1-4922-92CE-8CEE547CF9F3}"/>
          </ac:spMkLst>
        </pc:spChg>
        <pc:picChg chg="add mod modCrop">
          <ac:chgData name="Tim Stombaugh" userId="49cbc3ebfffd31be" providerId="LiveId" clId="{C9BE442D-471C-4BE2-8B5E-F4EC7642D03B}" dt="2020-07-06T13:59:22.319" v="827" actId="14100"/>
          <ac:picMkLst>
            <pc:docMk/>
            <pc:sldMk cId="1092166422" sldId="313"/>
            <ac:picMk id="5" creationId="{C5394D2F-2381-4D87-B855-339003241990}"/>
          </ac:picMkLst>
        </pc:picChg>
        <pc:picChg chg="add mod">
          <ac:chgData name="Tim Stombaugh" userId="49cbc3ebfffd31be" providerId="LiveId" clId="{C9BE442D-471C-4BE2-8B5E-F4EC7642D03B}" dt="2020-07-02T19:59:33.113" v="514" actId="1076"/>
          <ac:picMkLst>
            <pc:docMk/>
            <pc:sldMk cId="1092166422" sldId="313"/>
            <ac:picMk id="1026" creationId="{578EB5A2-E487-47CD-90F8-781455CB8509}"/>
          </ac:picMkLst>
        </pc:picChg>
        <pc:picChg chg="add mod">
          <ac:chgData name="Tim Stombaugh" userId="49cbc3ebfffd31be" providerId="LiveId" clId="{C9BE442D-471C-4BE2-8B5E-F4EC7642D03B}" dt="2020-07-03T19:04:49.064" v="565" actId="732"/>
          <ac:picMkLst>
            <pc:docMk/>
            <pc:sldMk cId="1092166422" sldId="313"/>
            <ac:picMk id="1028" creationId="{7C5102E9-BEE6-4481-B7F2-4468371F7334}"/>
          </ac:picMkLst>
        </pc:picChg>
      </pc:sldChg>
      <pc:sldChg chg="addSp modSp add">
        <pc:chgData name="Tim Stombaugh" userId="49cbc3ebfffd31be" providerId="LiveId" clId="{C9BE442D-471C-4BE2-8B5E-F4EC7642D03B}" dt="2020-07-03T19:35:58.126" v="811" actId="1076"/>
        <pc:sldMkLst>
          <pc:docMk/>
          <pc:sldMk cId="2531572777" sldId="314"/>
        </pc:sldMkLst>
        <pc:spChg chg="mod">
          <ac:chgData name="Tim Stombaugh" userId="49cbc3ebfffd31be" providerId="LiveId" clId="{C9BE442D-471C-4BE2-8B5E-F4EC7642D03B}" dt="2020-07-03T19:06:44.367" v="571" actId="20577"/>
          <ac:spMkLst>
            <pc:docMk/>
            <pc:sldMk cId="2531572777" sldId="314"/>
            <ac:spMk id="2" creationId="{41513510-1265-481B-84BC-88F60972F452}"/>
          </ac:spMkLst>
        </pc:spChg>
        <pc:spChg chg="mod">
          <ac:chgData name="Tim Stombaugh" userId="49cbc3ebfffd31be" providerId="LiveId" clId="{C9BE442D-471C-4BE2-8B5E-F4EC7642D03B}" dt="2020-07-03T19:32:22.772" v="793" actId="20577"/>
          <ac:spMkLst>
            <pc:docMk/>
            <pc:sldMk cId="2531572777" sldId="314"/>
            <ac:spMk id="3" creationId="{712A7D39-35FE-4983-ACE1-D7E1E6A979F8}"/>
          </ac:spMkLst>
        </pc:spChg>
        <pc:spChg chg="add mod">
          <ac:chgData name="Tim Stombaugh" userId="49cbc3ebfffd31be" providerId="LiveId" clId="{C9BE442D-471C-4BE2-8B5E-F4EC7642D03B}" dt="2020-07-03T19:35:34.582" v="809" actId="1076"/>
          <ac:spMkLst>
            <pc:docMk/>
            <pc:sldMk cId="2531572777" sldId="314"/>
            <ac:spMk id="4" creationId="{25FD0EA3-C84E-4691-B4B8-E1E6372C2D3D}"/>
          </ac:spMkLst>
        </pc:spChg>
        <pc:spChg chg="add mod">
          <ac:chgData name="Tim Stombaugh" userId="49cbc3ebfffd31be" providerId="LiveId" clId="{C9BE442D-471C-4BE2-8B5E-F4EC7642D03B}" dt="2020-07-03T19:35:41.477" v="810" actId="1076"/>
          <ac:spMkLst>
            <pc:docMk/>
            <pc:sldMk cId="2531572777" sldId="314"/>
            <ac:spMk id="5" creationId="{E5EBE3E3-0D81-42EB-A995-FD29572FD785}"/>
          </ac:spMkLst>
        </pc:spChg>
        <pc:spChg chg="add mod">
          <ac:chgData name="Tim Stombaugh" userId="49cbc3ebfffd31be" providerId="LiveId" clId="{C9BE442D-471C-4BE2-8B5E-F4EC7642D03B}" dt="2020-07-03T19:35:58.126" v="811" actId="1076"/>
          <ac:spMkLst>
            <pc:docMk/>
            <pc:sldMk cId="2531572777" sldId="314"/>
            <ac:spMk id="6" creationId="{B37EBEC4-6470-4BE4-8FE2-CBA28E1AD821}"/>
          </ac:spMkLst>
        </pc:spChg>
      </pc:sldChg>
      <pc:sldChg chg="addSp modSp add">
        <pc:chgData name="Tim Stombaugh" userId="49cbc3ebfffd31be" providerId="LiveId" clId="{C9BE442D-471C-4BE2-8B5E-F4EC7642D03B}" dt="2020-07-06T14:10:30.200" v="982" actId="1076"/>
        <pc:sldMkLst>
          <pc:docMk/>
          <pc:sldMk cId="1002596763" sldId="315"/>
        </pc:sldMkLst>
        <pc:spChg chg="mod">
          <ac:chgData name="Tim Stombaugh" userId="49cbc3ebfffd31be" providerId="LiveId" clId="{C9BE442D-471C-4BE2-8B5E-F4EC7642D03B}" dt="2020-07-06T14:03:00.076" v="839" actId="20577"/>
          <ac:spMkLst>
            <pc:docMk/>
            <pc:sldMk cId="1002596763" sldId="315"/>
            <ac:spMk id="2" creationId="{329E6DE2-6E28-417A-A369-B548D8EE1F85}"/>
          </ac:spMkLst>
        </pc:spChg>
        <pc:spChg chg="mod">
          <ac:chgData name="Tim Stombaugh" userId="49cbc3ebfffd31be" providerId="LiveId" clId="{C9BE442D-471C-4BE2-8B5E-F4EC7642D03B}" dt="2020-07-06T14:06:59.217" v="976" actId="15"/>
          <ac:spMkLst>
            <pc:docMk/>
            <pc:sldMk cId="1002596763" sldId="315"/>
            <ac:spMk id="3" creationId="{0F6F69C4-01DA-482B-A0F1-0037CC62BE77}"/>
          </ac:spMkLst>
        </pc:spChg>
        <pc:picChg chg="add mod">
          <ac:chgData name="Tim Stombaugh" userId="49cbc3ebfffd31be" providerId="LiveId" clId="{C9BE442D-471C-4BE2-8B5E-F4EC7642D03B}" dt="2020-07-06T14:10:30.200" v="982" actId="1076"/>
          <ac:picMkLst>
            <pc:docMk/>
            <pc:sldMk cId="1002596763" sldId="315"/>
            <ac:picMk id="4" creationId="{D28D66C4-ACF8-4B54-9C64-41884CDF1B98}"/>
          </ac:picMkLst>
        </pc:picChg>
      </pc:sldChg>
      <pc:sldMasterChg chg="delSp modSp">
        <pc:chgData name="Tim Stombaugh" userId="49cbc3ebfffd31be" providerId="LiveId" clId="{C9BE442D-471C-4BE2-8B5E-F4EC7642D03B}" dt="2020-07-02T19:32:57.291" v="159" actId="1076"/>
        <pc:sldMasterMkLst>
          <pc:docMk/>
          <pc:sldMasterMk cId="3192684892" sldId="2147483750"/>
        </pc:sldMasterMkLst>
        <pc:spChg chg="del">
          <ac:chgData name="Tim Stombaugh" userId="49cbc3ebfffd31be" providerId="LiveId" clId="{C9BE442D-471C-4BE2-8B5E-F4EC7642D03B}" dt="2020-07-02T19:32:22.712" v="154" actId="478"/>
          <ac:spMkLst>
            <pc:docMk/>
            <pc:sldMasterMk cId="3192684892" sldId="2147483750"/>
            <ac:spMk id="5" creationId="{00000000-0000-0000-0000-000000000000}"/>
          </ac:spMkLst>
        </pc:spChg>
        <pc:spChg chg="mod">
          <ac:chgData name="Tim Stombaugh" userId="49cbc3ebfffd31be" providerId="LiveId" clId="{C9BE442D-471C-4BE2-8B5E-F4EC7642D03B}" dt="2020-07-02T19:32:49.913" v="157" actId="1076"/>
          <ac:spMkLst>
            <pc:docMk/>
            <pc:sldMasterMk cId="3192684892" sldId="2147483750"/>
            <ac:spMk id="6" creationId="{00000000-0000-0000-0000-000000000000}"/>
          </ac:spMkLst>
        </pc:spChg>
        <pc:picChg chg="mod">
          <ac:chgData name="Tim Stombaugh" userId="49cbc3ebfffd31be" providerId="LiveId" clId="{C9BE442D-471C-4BE2-8B5E-F4EC7642D03B}" dt="2020-07-02T19:32:57.291" v="159" actId="1076"/>
          <ac:picMkLst>
            <pc:docMk/>
            <pc:sldMasterMk cId="3192684892" sldId="2147483750"/>
            <ac:picMk id="7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32328" y="6317238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Power Terminology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3525858" y="1573410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406-14D7-41EE-8816-64C065AC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7BF0-D573-409B-BA5F-21EFC0DC1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02075"/>
            <a:ext cx="10972800" cy="4114800"/>
          </a:xfrm>
        </p:spPr>
        <p:txBody>
          <a:bodyPr/>
          <a:lstStyle/>
          <a:p>
            <a:r>
              <a:rPr lang="en-US" dirty="0"/>
              <a:t>Force</a:t>
            </a:r>
          </a:p>
          <a:p>
            <a:r>
              <a:rPr lang="en-US" dirty="0"/>
              <a:t>Torque</a:t>
            </a:r>
          </a:p>
          <a:p>
            <a:r>
              <a:rPr lang="en-US" dirty="0"/>
              <a:t>Work/Energy</a:t>
            </a:r>
          </a:p>
          <a:p>
            <a:r>
              <a:rPr lang="en-US" dirty="0"/>
              <a:t>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98431-BAF6-413B-BE4A-87546DA1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530" y="1968611"/>
            <a:ext cx="5145470" cy="4584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64B477-CEC8-437A-9AAC-D57E44860BF1}"/>
                  </a:ext>
                </a:extLst>
              </p:cNvPr>
              <p:cNvSpPr txBox="1"/>
              <p:nvPr/>
            </p:nvSpPr>
            <p:spPr>
              <a:xfrm>
                <a:off x="2937250" y="1118209"/>
                <a:ext cx="6317499" cy="744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𝐹𝑜𝑟𝑐𝑒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𝐷𝑖𝑠𝑡𝑎𝑛𝑐𝑒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𝑇𝑖𝑚𝑒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=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box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64B477-CEC8-437A-9AAC-D57E4486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50" y="1118209"/>
                <a:ext cx="6317499" cy="7447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06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396F-840F-42BC-B108-01B83432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35BB-8184-4FC0-B048-29C1CEE44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/>
          <a:lstStyle/>
          <a:p>
            <a:r>
              <a:rPr lang="en-US" dirty="0"/>
              <a:t>Pushing or pulling of one body on another</a:t>
            </a:r>
          </a:p>
          <a:p>
            <a:pPr lvl="1"/>
            <a:r>
              <a:rPr lang="en-US" dirty="0"/>
              <a:t>Units:  </a:t>
            </a:r>
            <a:r>
              <a:rPr lang="en-US" dirty="0" err="1"/>
              <a:t>lb</a:t>
            </a:r>
            <a:r>
              <a:rPr lang="en-US" dirty="0"/>
              <a:t>  or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38677-63D3-4ABC-8590-29CA77FF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552091"/>
            <a:ext cx="5829300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120E8-2BD7-41C9-8263-42576A30D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0" t="22936" r="6881" b="5963"/>
          <a:stretch/>
        </p:blipFill>
        <p:spPr>
          <a:xfrm>
            <a:off x="990600" y="3390899"/>
            <a:ext cx="358140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2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4BDF-E107-464F-B5C3-FC83BAC1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E009-6F64-4DD2-B70F-C782FCFFD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525963"/>
          </a:xfrm>
        </p:spPr>
        <p:txBody>
          <a:bodyPr/>
          <a:lstStyle/>
          <a:p>
            <a:r>
              <a:rPr lang="en-US" dirty="0"/>
              <a:t>Ability of a force to cause an object to rotate</a:t>
            </a:r>
          </a:p>
          <a:p>
            <a:r>
              <a:rPr lang="en-US" dirty="0"/>
              <a:t>Force applied at some distance from center of rotation</a:t>
            </a:r>
          </a:p>
          <a:p>
            <a:pPr lvl="1"/>
            <a:r>
              <a:rPr lang="en-US" dirty="0"/>
              <a:t>Units:  </a:t>
            </a:r>
            <a:r>
              <a:rPr lang="en-US" dirty="0" err="1"/>
              <a:t>lb</a:t>
            </a:r>
            <a:r>
              <a:rPr lang="en-US" dirty="0"/>
              <a:t>-ft,  </a:t>
            </a:r>
            <a:r>
              <a:rPr lang="en-US" dirty="0" err="1"/>
              <a:t>lb</a:t>
            </a:r>
            <a:r>
              <a:rPr lang="en-US" dirty="0"/>
              <a:t>-in,  N-m</a:t>
            </a:r>
          </a:p>
        </p:txBody>
      </p:sp>
      <p:pic>
        <p:nvPicPr>
          <p:cNvPr id="1026" name="Picture 2" descr="Amazon.com: Neiko 03727A 1/4-Inch Drive Beam Style Torque Wrench ...">
            <a:extLst>
              <a:ext uri="{FF2B5EF4-FFF2-40B4-BE49-F238E27FC236}">
                <a16:creationId xmlns:a16="http://schemas.microsoft.com/office/drawing/2014/main" id="{578EB5A2-E487-47CD-90F8-781455CB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907418"/>
            <a:ext cx="2446176" cy="36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4A6EB5-42B1-4922-92CE-8CEE547CF9F3}"/>
                  </a:ext>
                </a:extLst>
              </p:cNvPr>
              <p:cNvSpPr txBox="1"/>
              <p:nvPr/>
            </p:nvSpPr>
            <p:spPr>
              <a:xfrm>
                <a:off x="6524622" y="2292123"/>
                <a:ext cx="259987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4A6EB5-42B1-4922-92CE-8CEE547CF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2" y="2292123"/>
                <a:ext cx="259987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394D2F-2381-4D87-B855-339003241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33" b="40519"/>
          <a:stretch/>
        </p:blipFill>
        <p:spPr>
          <a:xfrm>
            <a:off x="304801" y="2819401"/>
            <a:ext cx="3962400" cy="798350"/>
          </a:xfrm>
          <a:prstGeom prst="rect">
            <a:avLst/>
          </a:prstGeom>
        </p:spPr>
      </p:pic>
      <p:pic>
        <p:nvPicPr>
          <p:cNvPr id="1028" name="Picture 4" descr="CRAFTSMAN Breaker Bars #CMMT99274">
            <a:extLst>
              <a:ext uri="{FF2B5EF4-FFF2-40B4-BE49-F238E27FC236}">
                <a16:creationId xmlns:a16="http://schemas.microsoft.com/office/drawing/2014/main" id="{7C5102E9-BEE6-4481-B7F2-4468371F7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44986" r="3544" b="46002"/>
          <a:stretch/>
        </p:blipFill>
        <p:spPr bwMode="auto">
          <a:xfrm>
            <a:off x="76201" y="5592763"/>
            <a:ext cx="60198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6DE2-6E28-417A-A369-B548D8EE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Work/Energy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69C4-01DA-482B-A0F1-0037CC62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Work: force applied through some distance</a:t>
            </a:r>
          </a:p>
          <a:p>
            <a:pPr lvl="1"/>
            <a:r>
              <a:rPr lang="en-US" dirty="0"/>
              <a:t>Units: </a:t>
            </a:r>
            <a:r>
              <a:rPr lang="en-US" dirty="0" err="1"/>
              <a:t>lb</a:t>
            </a:r>
            <a:r>
              <a:rPr lang="en-US" dirty="0"/>
              <a:t>-ft;  N-m</a:t>
            </a:r>
          </a:p>
          <a:p>
            <a:r>
              <a:rPr lang="en-US" dirty="0"/>
              <a:t>Energy: capacity to do work</a:t>
            </a:r>
          </a:p>
          <a:p>
            <a:pPr lvl="1"/>
            <a:r>
              <a:rPr lang="en-US" dirty="0"/>
              <a:t>Units: ft-lb (BTU);  N-m = Joule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D66C4-ACF8-4B54-9C64-41884CDF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733800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3510-1265-481B-84BC-88F60972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7D39-35FE-4983-ACE1-D7E1E6A97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04900"/>
            <a:ext cx="10972800" cy="5059364"/>
          </a:xfrm>
        </p:spPr>
        <p:txBody>
          <a:bodyPr/>
          <a:lstStyle/>
          <a:p>
            <a:r>
              <a:rPr lang="en-US" dirty="0"/>
              <a:t>Rate at which work is being done</a:t>
            </a:r>
          </a:p>
          <a:p>
            <a:r>
              <a:rPr lang="en-US" dirty="0"/>
              <a:t>Units: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Rotational power: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D0EA3-C84E-4691-B4B8-E1E6372C2D3D}"/>
                  </a:ext>
                </a:extLst>
              </p:cNvPr>
              <p:cNvSpPr txBox="1"/>
              <p:nvPr/>
            </p:nvSpPr>
            <p:spPr>
              <a:xfrm>
                <a:off x="3883163" y="1919971"/>
                <a:ext cx="4678396" cy="537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𝑓𝑜𝑟𝑐𝑒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𝑑𝑖𝑠𝑡𝑎𝑛𝑐𝑒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𝑡𝑖𝑚𝑒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𝑓𝑡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groupChr>
                                    <m:groupChrPr>
                                      <m:chr m:val="→"/>
                                      <m:pos m:val="top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 m:alnAt="1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groupCh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h𝑝</m:t>
                                  </m:r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D0EA3-C84E-4691-B4B8-E1E6372C2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63" y="1919971"/>
                <a:ext cx="4678396" cy="5377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BE3E3-0D81-42EB-A995-FD29572FD785}"/>
                  </a:ext>
                </a:extLst>
              </p:cNvPr>
              <p:cNvSpPr txBox="1"/>
              <p:nvPr/>
            </p:nvSpPr>
            <p:spPr>
              <a:xfrm>
                <a:off x="5053771" y="2698476"/>
                <a:ext cx="1670329" cy="505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=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BE3E3-0D81-42EB-A995-FD29572FD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71" y="2698476"/>
                <a:ext cx="1670329" cy="505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EBEC4-6470-4BE4-8FE2-CBA28E1AD821}"/>
                  </a:ext>
                </a:extLst>
              </p:cNvPr>
              <p:cNvSpPr txBox="1"/>
              <p:nvPr/>
            </p:nvSpPr>
            <p:spPr>
              <a:xfrm>
                <a:off x="5109456" y="4312086"/>
                <a:ext cx="15472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EBEC4-6470-4BE4-8FE2-CBA28E1AD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456" y="4312086"/>
                <a:ext cx="15472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57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8894</TotalTime>
  <Words>109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Power Terminology AEN/TSM 220</vt:lpstr>
      <vt:lpstr>Engine Performance</vt:lpstr>
      <vt:lpstr>Force</vt:lpstr>
      <vt:lpstr>Torque</vt:lpstr>
      <vt:lpstr>Work/Energy</vt:lpstr>
      <vt:lpstr>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Tim Stombaugh</cp:lastModifiedBy>
  <cp:revision>168</cp:revision>
  <cp:lastPrinted>2019-10-24T15:36:57Z</cp:lastPrinted>
  <dcterms:created xsi:type="dcterms:W3CDTF">2008-01-21T12:23:47Z</dcterms:created>
  <dcterms:modified xsi:type="dcterms:W3CDTF">2020-07-06T14:53:39Z</dcterms:modified>
</cp:coreProperties>
</file>